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1" r:id="rId5"/>
    <p:sldId id="264" r:id="rId6"/>
    <p:sldId id="324" r:id="rId7"/>
    <p:sldId id="280" r:id="rId8"/>
    <p:sldId id="272" r:id="rId9"/>
    <p:sldId id="271" r:id="rId10"/>
    <p:sldId id="326" r:id="rId11"/>
    <p:sldId id="266" r:id="rId12"/>
    <p:sldId id="268" r:id="rId13"/>
    <p:sldId id="270" r:id="rId14"/>
    <p:sldId id="274" r:id="rId15"/>
    <p:sldId id="269" r:id="rId16"/>
    <p:sldId id="273" r:id="rId17"/>
    <p:sldId id="275" r:id="rId18"/>
    <p:sldId id="276" r:id="rId19"/>
    <p:sldId id="278" r:id="rId20"/>
    <p:sldId id="312" r:id="rId21"/>
    <p:sldId id="281" r:id="rId22"/>
    <p:sldId id="282" r:id="rId23"/>
    <p:sldId id="283" r:id="rId24"/>
    <p:sldId id="284" r:id="rId25"/>
    <p:sldId id="285" r:id="rId26"/>
    <p:sldId id="286" r:id="rId27"/>
    <p:sldId id="287" r:id="rId28"/>
    <p:sldId id="291" r:id="rId29"/>
    <p:sldId id="288" r:id="rId30"/>
    <p:sldId id="290" r:id="rId31"/>
    <p:sldId id="289" r:id="rId32"/>
    <p:sldId id="292" r:id="rId33"/>
    <p:sldId id="293" r:id="rId34"/>
    <p:sldId id="294" r:id="rId35"/>
    <p:sldId id="295" r:id="rId36"/>
    <p:sldId id="297" r:id="rId37"/>
    <p:sldId id="298" r:id="rId38"/>
    <p:sldId id="313" r:id="rId39"/>
    <p:sldId id="299" r:id="rId40"/>
    <p:sldId id="301" r:id="rId41"/>
    <p:sldId id="302" r:id="rId42"/>
    <p:sldId id="303" r:id="rId43"/>
    <p:sldId id="311" r:id="rId44"/>
    <p:sldId id="327" r:id="rId45"/>
    <p:sldId id="304" r:id="rId46"/>
    <p:sldId id="306" r:id="rId47"/>
    <p:sldId id="307" r:id="rId48"/>
    <p:sldId id="308" r:id="rId49"/>
    <p:sldId id="309" r:id="rId50"/>
    <p:sldId id="314" r:id="rId51"/>
    <p:sldId id="315" r:id="rId52"/>
    <p:sldId id="305" r:id="rId53"/>
    <p:sldId id="316" r:id="rId54"/>
    <p:sldId id="317" r:id="rId55"/>
    <p:sldId id="318" r:id="rId56"/>
    <p:sldId id="319" r:id="rId57"/>
    <p:sldId id="328" r:id="rId58"/>
    <p:sldId id="320" r:id="rId59"/>
    <p:sldId id="322" r:id="rId60"/>
    <p:sldId id="321" r:id="rId61"/>
    <p:sldId id="325"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86" d="100"/>
          <a:sy n="86" d="100"/>
        </p:scale>
        <p:origin x="331" y="7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F3B659-FDF8-436F-850E-821B24F78D1F}"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674B30-9FDB-4553-9750-24F8702C290C}" type="slidenum">
              <a:rPr lang="en-US" smtClean="0"/>
              <a:t>‹#›</a:t>
            </a:fld>
            <a:endParaRPr lang="en-US"/>
          </a:p>
        </p:txBody>
      </p:sp>
    </p:spTree>
    <p:extLst>
      <p:ext uri="{BB962C8B-B14F-4D97-AF65-F5344CB8AC3E}">
        <p14:creationId xmlns:p14="http://schemas.microsoft.com/office/powerpoint/2010/main" val="1081081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F3B659-FDF8-436F-850E-821B24F78D1F}"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674B30-9FDB-4553-9750-24F8702C290C}" type="slidenum">
              <a:rPr lang="en-US" smtClean="0"/>
              <a:t>‹#›</a:t>
            </a:fld>
            <a:endParaRPr lang="en-US"/>
          </a:p>
        </p:txBody>
      </p:sp>
    </p:spTree>
    <p:extLst>
      <p:ext uri="{BB962C8B-B14F-4D97-AF65-F5344CB8AC3E}">
        <p14:creationId xmlns:p14="http://schemas.microsoft.com/office/powerpoint/2010/main" val="2325830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F3B659-FDF8-436F-850E-821B24F78D1F}"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674B30-9FDB-4553-9750-24F8702C290C}" type="slidenum">
              <a:rPr lang="en-US" smtClean="0"/>
              <a:t>‹#›</a:t>
            </a:fld>
            <a:endParaRPr lang="en-US"/>
          </a:p>
        </p:txBody>
      </p:sp>
    </p:spTree>
    <p:extLst>
      <p:ext uri="{BB962C8B-B14F-4D97-AF65-F5344CB8AC3E}">
        <p14:creationId xmlns:p14="http://schemas.microsoft.com/office/powerpoint/2010/main" val="1720493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F3B659-FDF8-436F-850E-821B24F78D1F}"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674B30-9FDB-4553-9750-24F8702C290C}" type="slidenum">
              <a:rPr lang="en-US" smtClean="0"/>
              <a:t>‹#›</a:t>
            </a:fld>
            <a:endParaRPr lang="en-US"/>
          </a:p>
        </p:txBody>
      </p:sp>
    </p:spTree>
    <p:extLst>
      <p:ext uri="{BB962C8B-B14F-4D97-AF65-F5344CB8AC3E}">
        <p14:creationId xmlns:p14="http://schemas.microsoft.com/office/powerpoint/2010/main" val="2454532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F3B659-FDF8-436F-850E-821B24F78D1F}"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674B30-9FDB-4553-9750-24F8702C290C}" type="slidenum">
              <a:rPr lang="en-US" smtClean="0"/>
              <a:t>‹#›</a:t>
            </a:fld>
            <a:endParaRPr lang="en-US"/>
          </a:p>
        </p:txBody>
      </p:sp>
    </p:spTree>
    <p:extLst>
      <p:ext uri="{BB962C8B-B14F-4D97-AF65-F5344CB8AC3E}">
        <p14:creationId xmlns:p14="http://schemas.microsoft.com/office/powerpoint/2010/main" val="3725626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F3B659-FDF8-436F-850E-821B24F78D1F}"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674B30-9FDB-4553-9750-24F8702C290C}" type="slidenum">
              <a:rPr lang="en-US" smtClean="0"/>
              <a:t>‹#›</a:t>
            </a:fld>
            <a:endParaRPr lang="en-US"/>
          </a:p>
        </p:txBody>
      </p:sp>
    </p:spTree>
    <p:extLst>
      <p:ext uri="{BB962C8B-B14F-4D97-AF65-F5344CB8AC3E}">
        <p14:creationId xmlns:p14="http://schemas.microsoft.com/office/powerpoint/2010/main" val="3463894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F3B659-FDF8-436F-850E-821B24F78D1F}" type="datetimeFigureOut">
              <a:rPr lang="en-US" smtClean="0"/>
              <a:t>4/6/2023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674B30-9FDB-4553-9750-24F8702C290C}" type="slidenum">
              <a:rPr lang="en-US" smtClean="0"/>
              <a:t>‹#›</a:t>
            </a:fld>
            <a:endParaRPr lang="en-US"/>
          </a:p>
        </p:txBody>
      </p:sp>
    </p:spTree>
    <p:extLst>
      <p:ext uri="{BB962C8B-B14F-4D97-AF65-F5344CB8AC3E}">
        <p14:creationId xmlns:p14="http://schemas.microsoft.com/office/powerpoint/2010/main" val="2058820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F3B659-FDF8-436F-850E-821B24F78D1F}" type="datetimeFigureOut">
              <a:rPr lang="en-US" smtClean="0"/>
              <a:t>4/6/2023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674B30-9FDB-4553-9750-24F8702C290C}" type="slidenum">
              <a:rPr lang="en-US" smtClean="0"/>
              <a:t>‹#›</a:t>
            </a:fld>
            <a:endParaRPr lang="en-US"/>
          </a:p>
        </p:txBody>
      </p:sp>
    </p:spTree>
    <p:extLst>
      <p:ext uri="{BB962C8B-B14F-4D97-AF65-F5344CB8AC3E}">
        <p14:creationId xmlns:p14="http://schemas.microsoft.com/office/powerpoint/2010/main" val="533011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3B659-FDF8-436F-850E-821B24F78D1F}" type="datetimeFigureOut">
              <a:rPr lang="en-US" smtClean="0"/>
              <a:t>4/6/2023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674B30-9FDB-4553-9750-24F8702C290C}" type="slidenum">
              <a:rPr lang="en-US" smtClean="0"/>
              <a:t>‹#›</a:t>
            </a:fld>
            <a:endParaRPr lang="en-US"/>
          </a:p>
        </p:txBody>
      </p:sp>
    </p:spTree>
    <p:extLst>
      <p:ext uri="{BB962C8B-B14F-4D97-AF65-F5344CB8AC3E}">
        <p14:creationId xmlns:p14="http://schemas.microsoft.com/office/powerpoint/2010/main" val="384204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F3B659-FDF8-436F-850E-821B24F78D1F}"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674B30-9FDB-4553-9750-24F8702C290C}" type="slidenum">
              <a:rPr lang="en-US" smtClean="0"/>
              <a:t>‹#›</a:t>
            </a:fld>
            <a:endParaRPr lang="en-US"/>
          </a:p>
        </p:txBody>
      </p:sp>
    </p:spTree>
    <p:extLst>
      <p:ext uri="{BB962C8B-B14F-4D97-AF65-F5344CB8AC3E}">
        <p14:creationId xmlns:p14="http://schemas.microsoft.com/office/powerpoint/2010/main" val="1368760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F3B659-FDF8-436F-850E-821B24F78D1F}"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674B30-9FDB-4553-9750-24F8702C290C}" type="slidenum">
              <a:rPr lang="en-US" smtClean="0"/>
              <a:t>‹#›</a:t>
            </a:fld>
            <a:endParaRPr lang="en-US"/>
          </a:p>
        </p:txBody>
      </p:sp>
    </p:spTree>
    <p:extLst>
      <p:ext uri="{BB962C8B-B14F-4D97-AF65-F5344CB8AC3E}">
        <p14:creationId xmlns:p14="http://schemas.microsoft.com/office/powerpoint/2010/main" val="3139619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F3B659-FDF8-436F-850E-821B24F78D1F}" type="datetimeFigureOut">
              <a:rPr lang="en-US" smtClean="0"/>
              <a:t>4/6/2023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74B30-9FDB-4553-9750-24F8702C290C}" type="slidenum">
              <a:rPr lang="en-US" smtClean="0"/>
              <a:t>‹#›</a:t>
            </a:fld>
            <a:endParaRPr lang="en-US"/>
          </a:p>
        </p:txBody>
      </p:sp>
    </p:spTree>
    <p:extLst>
      <p:ext uri="{BB962C8B-B14F-4D97-AF65-F5344CB8AC3E}">
        <p14:creationId xmlns:p14="http://schemas.microsoft.com/office/powerpoint/2010/main" val="3970546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hyperlink" Target="https://www.youtube.com/watch?v=YmCDaXeDRI4"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watch?v=N35IugBYH04" TargetMode="Externa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hyperlink" Target="https://www.youtube.com/watch?v=8llS0ZkLVG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watch?v=NBlqcAEv4nk" TargetMode="Externa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hyperlink" Target="https://www.youtube.com/watch?v=tLfbmepDd4c"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www.youtube.com/watch?v=dO33bvFbUCU" TargetMode="Externa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48.jpeg"/><Relationship Id="rId4" Type="http://schemas.openxmlformats.org/officeDocument/2006/relationships/hyperlink" Target="https://www.youtube.com/watch?v=dO33bvFbUCU&amp;t=4s"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youtube.com/watch?v=SY0xFEP-qWQ" TargetMode="External"/><Relationship Id="rId3" Type="http://schemas.openxmlformats.org/officeDocument/2006/relationships/hyperlink" Target="https://www.youtube.com/watch?v=01qMbIOA0pk" TargetMode="External"/><Relationship Id="rId7" Type="http://schemas.openxmlformats.org/officeDocument/2006/relationships/hyperlink" Target="https://www.youtube.com/watch?v=NkQ58I53mjk" TargetMode="External"/><Relationship Id="rId2" Type="http://schemas.openxmlformats.org/officeDocument/2006/relationships/image" Target="../media/image49.jpeg"/><Relationship Id="rId1" Type="http://schemas.openxmlformats.org/officeDocument/2006/relationships/slideLayout" Target="../slideLayouts/slideLayout6.xml"/><Relationship Id="rId6" Type="http://schemas.openxmlformats.org/officeDocument/2006/relationships/hyperlink" Target="https://www.youtube.com/watch?v=nFPfS5YZWG0" TargetMode="External"/><Relationship Id="rId5" Type="http://schemas.openxmlformats.org/officeDocument/2006/relationships/hyperlink" Target="https://www.youtube.com/watch?v=6ROwVrF0Ceg" TargetMode="External"/><Relationship Id="rId10" Type="http://schemas.openxmlformats.org/officeDocument/2006/relationships/image" Target="../media/image51.png"/><Relationship Id="rId4" Type="http://schemas.openxmlformats.org/officeDocument/2006/relationships/hyperlink" Target="https://www.youtube.com/watch?v=ZgdufzXvjqw" TargetMode="External"/><Relationship Id="rId9"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mxa4HDgfWFs" TargetMode="External"/><Relationship Id="rId7" Type="http://schemas.openxmlformats.org/officeDocument/2006/relationships/image" Target="../media/image60.jpe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hyperlink" Target="https://www.youtube.com/watch?v=gbrcRKqLSRw" TargetMode="External"/><Relationship Id="rId5" Type="http://schemas.openxmlformats.org/officeDocument/2006/relationships/image" Target="../media/image59.jpe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QtDAQB1sA9k" TargetMode="External"/><Relationship Id="rId2" Type="http://schemas.openxmlformats.org/officeDocument/2006/relationships/image" Target="../media/image63.jpeg"/><Relationship Id="rId1" Type="http://schemas.openxmlformats.org/officeDocument/2006/relationships/slideLayout" Target="../slideLayouts/slideLayout6.xml"/><Relationship Id="rId5" Type="http://schemas.openxmlformats.org/officeDocument/2006/relationships/image" Target="../media/image64.jp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youtube.com/watch?v=g25G1M4EXrQ" TargetMode="External"/><Relationship Id="rId1" Type="http://schemas.openxmlformats.org/officeDocument/2006/relationships/slideLayout" Target="../slideLayouts/slideLayout6.xml"/><Relationship Id="rId5" Type="http://schemas.openxmlformats.org/officeDocument/2006/relationships/image" Target="../media/image66.jpeg"/><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3.png"/><Relationship Id="rId1" Type="http://schemas.openxmlformats.org/officeDocument/2006/relationships/slideLayout" Target="../slideLayouts/slideLayout6.xml"/><Relationship Id="rId5" Type="http://schemas.openxmlformats.org/officeDocument/2006/relationships/image" Target="../media/image70.jpeg"/><Relationship Id="rId4" Type="http://schemas.openxmlformats.org/officeDocument/2006/relationships/hyperlink" Target="https://www.youtube.com/watch?v=I47Y6VHc3M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youtube.com/watch?v=NaZ3onbUrew"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hyperlink" Target="https://www.youtube.com/watch?v=6oQAjGohwbU" TargetMode="External"/><Relationship Id="rId7" Type="http://schemas.openxmlformats.org/officeDocument/2006/relationships/image" Target="../media/image76.jpe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hyperlink" Target="https://www.youtube.com/watch?v=r6PcVCqg3tg" TargetMode="External"/><Relationship Id="rId4" Type="http://schemas.openxmlformats.org/officeDocument/2006/relationships/image" Target="../media/image74.jpe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dDTBnsqxZ3k" TargetMode="External"/><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1.png"/><Relationship Id="rId1" Type="http://schemas.openxmlformats.org/officeDocument/2006/relationships/slideLayout" Target="../slideLayouts/slideLayout6.xml"/><Relationship Id="rId5" Type="http://schemas.openxmlformats.org/officeDocument/2006/relationships/image" Target="../media/image89.gif"/><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5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5" Type="http://schemas.openxmlformats.org/officeDocument/2006/relationships/image" Target="../media/image98.png"/><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hyperlink" Target="https://www.youtube.com/watch?v=Y2IcmLkuhG0" TargetMode="External"/><Relationship Id="rId3" Type="http://schemas.openxmlformats.org/officeDocument/2006/relationships/image" Target="../media/image101.jpeg"/><Relationship Id="rId7" Type="http://schemas.openxmlformats.org/officeDocument/2006/relationships/image" Target="../media/image103.jpeg"/><Relationship Id="rId2" Type="http://schemas.openxmlformats.org/officeDocument/2006/relationships/hyperlink" Target="https://www.youtube.com/watch?v=89_3DgW_7mg" TargetMode="External"/><Relationship Id="rId1" Type="http://schemas.openxmlformats.org/officeDocument/2006/relationships/slideLayout" Target="../slideLayouts/slideLayout6.xml"/><Relationship Id="rId6" Type="http://schemas.openxmlformats.org/officeDocument/2006/relationships/hyperlink" Target="https://www.youtube.com/watch?v=pxF6YrLprJk" TargetMode="External"/><Relationship Id="rId5" Type="http://schemas.openxmlformats.org/officeDocument/2006/relationships/image" Target="../media/image102.jpeg"/><Relationship Id="rId4" Type="http://schemas.openxmlformats.org/officeDocument/2006/relationships/hyperlink" Target="https://www.amazon.com/gp/video/detail/B0753XH4H2/ref=atv_hm_hom_1_c_iEgOEZ_2_2" TargetMode="External"/><Relationship Id="rId9" Type="http://schemas.openxmlformats.org/officeDocument/2006/relationships/image" Target="../media/image104.jpeg"/></Relationships>
</file>

<file path=ppt/slides/_rels/slide59.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05.jpeg"/><Relationship Id="rId1" Type="http://schemas.openxmlformats.org/officeDocument/2006/relationships/slideLayout" Target="../slideLayouts/slideLayout6.xml"/><Relationship Id="rId6" Type="http://schemas.openxmlformats.org/officeDocument/2006/relationships/image" Target="../media/image109.jpeg"/><Relationship Id="rId5" Type="http://schemas.openxmlformats.org/officeDocument/2006/relationships/image" Target="../media/image108.gif"/><Relationship Id="rId4" Type="http://schemas.openxmlformats.org/officeDocument/2006/relationships/image" Target="../media/image107.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youtube.com/watch?v=ksmH5OcLQFw" TargetMode="Externa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hyperlink" Target="https://www.youtube.com/watch?v=C7qItGQFpuM" TargetMode="External"/></Relationships>
</file>

<file path=ppt/slides/_rels/slide60.xml.rels><?xml version="1.0" encoding="UTF-8" standalone="yes"?>
<Relationships xmlns="http://schemas.openxmlformats.org/package/2006/relationships"><Relationship Id="rId8" Type="http://schemas.openxmlformats.org/officeDocument/2006/relationships/hyperlink" Target="https://www.youtube.com/watch?v=EYp1JgwotXU" TargetMode="External"/><Relationship Id="rId3" Type="http://schemas.openxmlformats.org/officeDocument/2006/relationships/image" Target="../media/image111.jpeg"/><Relationship Id="rId7" Type="http://schemas.openxmlformats.org/officeDocument/2006/relationships/image" Target="../media/image113.jpeg"/><Relationship Id="rId2" Type="http://schemas.openxmlformats.org/officeDocument/2006/relationships/hyperlink" Target="https://www.youtube.com/watch?v=IJ0joxlf86k" TargetMode="External"/><Relationship Id="rId1" Type="http://schemas.openxmlformats.org/officeDocument/2006/relationships/slideLayout" Target="../slideLayouts/slideLayout6.xml"/><Relationship Id="rId6" Type="http://schemas.openxmlformats.org/officeDocument/2006/relationships/hyperlink" Target="https://www.youtube.com/watch?v=bsYLelmN6BA" TargetMode="External"/><Relationship Id="rId5" Type="http://schemas.openxmlformats.org/officeDocument/2006/relationships/image" Target="../media/image112.jpeg"/><Relationship Id="rId4" Type="http://schemas.openxmlformats.org/officeDocument/2006/relationships/hyperlink" Target="https://www.youtube.com/watch?v=cmOBbxgxKvo" TargetMode="External"/><Relationship Id="rId9" Type="http://schemas.openxmlformats.org/officeDocument/2006/relationships/image" Target="../media/image114.jpeg"/></Relationships>
</file>

<file path=ppt/slides/_rels/slide61.xml.rels><?xml version="1.0" encoding="UTF-8" standalone="yes"?>
<Relationships xmlns="http://schemas.openxmlformats.org/package/2006/relationships"><Relationship Id="rId2" Type="http://schemas.openxmlformats.org/officeDocument/2006/relationships/hyperlink" Target="https://www.youtube.com/watch?v=lkXFb1sMa38"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914400"/>
          </a:xfrm>
        </p:spPr>
        <p:txBody>
          <a:bodyPr>
            <a:normAutofit/>
          </a:bodyPr>
          <a:lstStyle/>
          <a:p>
            <a:r>
              <a:rPr lang="en-US" dirty="0">
                <a:latin typeface="Palatino Linotype" pitchFamily="18" charset="0"/>
              </a:rPr>
              <a:t>Harry S Truman</a:t>
            </a:r>
          </a:p>
        </p:txBody>
      </p:sp>
      <p:pic>
        <p:nvPicPr>
          <p:cNvPr id="3" name="Picture 2" descr="TRUMAN 58-766-06 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6579" y="849206"/>
            <a:ext cx="3578841" cy="4857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rsive signature in 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7000" y="5464586"/>
            <a:ext cx="4498974" cy="183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117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Marshall Plan - 1948</a:t>
            </a:r>
          </a:p>
        </p:txBody>
      </p:sp>
      <p:pic>
        <p:nvPicPr>
          <p:cNvPr id="1026" name="Picture 2" descr="https://467222-1467340-raikfcquaxqncofqfm.stackpathdns.com/wp-content/uploads/2020/04/Plan_Marsh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336" y="1690688"/>
            <a:ext cx="3314700" cy="4610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Marshall Plan po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2270" y="365125"/>
            <a:ext cx="4171950" cy="57054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65563" y="1828800"/>
            <a:ext cx="3516923" cy="4154984"/>
          </a:xfrm>
          <a:prstGeom prst="rect">
            <a:avLst/>
          </a:prstGeom>
          <a:noFill/>
        </p:spPr>
        <p:txBody>
          <a:bodyPr wrap="square" rtlCol="0">
            <a:spAutoFit/>
          </a:bodyPr>
          <a:lstStyle/>
          <a:p>
            <a:r>
              <a:rPr lang="en-US" sz="2400" b="1" dirty="0">
                <a:latin typeface="Arial Narrow" panose="020B0606020202030204" pitchFamily="34" charset="0"/>
              </a:rPr>
              <a:t>European Recovery Plan:</a:t>
            </a:r>
          </a:p>
          <a:p>
            <a:r>
              <a:rPr lang="en-US" sz="2400" dirty="0">
                <a:latin typeface="Arial Narrow" panose="020B0606020202030204" pitchFamily="34" charset="0"/>
              </a:rPr>
              <a:t>U.S.-sponsored program designed to rebuild the economies of 17 western and southern European countries in order to create stable conditions in which democratic institutions could survive in the aftermath of World War II.</a:t>
            </a:r>
          </a:p>
          <a:p>
            <a:r>
              <a:rPr lang="en-US" sz="2400" dirty="0">
                <a:latin typeface="Arial Narrow" panose="020B0606020202030204" pitchFamily="34" charset="0"/>
              </a:rPr>
              <a:t>Cost: $15 billion</a:t>
            </a:r>
          </a:p>
        </p:txBody>
      </p:sp>
    </p:spTree>
    <p:extLst>
      <p:ext uri="{BB962C8B-B14F-4D97-AF65-F5344CB8AC3E}">
        <p14:creationId xmlns:p14="http://schemas.microsoft.com/office/powerpoint/2010/main" val="1568620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9053"/>
            <a:ext cx="10515600" cy="1325563"/>
          </a:xfrm>
        </p:spPr>
        <p:txBody>
          <a:bodyPr/>
          <a:lstStyle/>
          <a:p>
            <a:r>
              <a:rPr lang="en-US" dirty="0"/>
              <a:t>Berlin Airlift 1948-1949</a:t>
            </a:r>
          </a:p>
        </p:txBody>
      </p:sp>
      <p:pic>
        <p:nvPicPr>
          <p:cNvPr id="5"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414"/>
            <a:ext cx="2641600" cy="10772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1816100"/>
            <a:ext cx="6273800" cy="2677656"/>
          </a:xfrm>
          <a:prstGeom prst="rect">
            <a:avLst/>
          </a:prstGeom>
          <a:noFill/>
        </p:spPr>
        <p:txBody>
          <a:bodyPr wrap="square" rtlCol="0">
            <a:spAutoFit/>
          </a:bodyPr>
          <a:lstStyle/>
          <a:p>
            <a:pPr marL="285750" indent="-285750">
              <a:buFontTx/>
              <a:buChar char="-"/>
            </a:pPr>
            <a:r>
              <a:rPr lang="en-US" sz="2400" b="1" dirty="0"/>
              <a:t>After the Communists blockade West Berlin, the US and UK kept the West Berliners supplied with food and coal, an operation known as the Berlin Airlift.</a:t>
            </a:r>
          </a:p>
          <a:p>
            <a:pPr marL="285750" indent="-285750">
              <a:buFontTx/>
              <a:buChar char="-"/>
            </a:pPr>
            <a:r>
              <a:rPr lang="en-US" sz="2400" b="1" dirty="0"/>
              <a:t>The Soviet Union gave up the blockade in May 1949.</a:t>
            </a:r>
          </a:p>
          <a:p>
            <a:endParaRPr lang="en-US" sz="2400" dirty="0"/>
          </a:p>
        </p:txBody>
      </p:sp>
      <p:pic>
        <p:nvPicPr>
          <p:cNvPr id="7170" name="Picture 2" descr="Image result for berlin airli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1074" y="1251834"/>
            <a:ext cx="4676071" cy="4453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96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300" y="589053"/>
            <a:ext cx="9131300" cy="1325563"/>
          </a:xfrm>
        </p:spPr>
        <p:txBody>
          <a:bodyPr/>
          <a:lstStyle/>
          <a:p>
            <a:r>
              <a:rPr lang="en-US" dirty="0"/>
              <a:t>NATO vs Warsaw Pact</a:t>
            </a:r>
          </a:p>
        </p:txBody>
      </p:sp>
      <p:pic>
        <p:nvPicPr>
          <p:cNvPr id="5"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414"/>
            <a:ext cx="2641600" cy="10772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0500" y="1523517"/>
            <a:ext cx="11849100" cy="1938992"/>
          </a:xfrm>
          <a:prstGeom prst="rect">
            <a:avLst/>
          </a:prstGeom>
          <a:noFill/>
        </p:spPr>
        <p:txBody>
          <a:bodyPr wrap="square" rtlCol="0">
            <a:spAutoFit/>
          </a:bodyPr>
          <a:lstStyle/>
          <a:p>
            <a:pPr marL="285750" indent="-285750">
              <a:buFontTx/>
              <a:buChar char="-"/>
            </a:pPr>
            <a:r>
              <a:rPr lang="en-US" sz="2400" dirty="0"/>
              <a:t>In April 1949 the </a:t>
            </a:r>
            <a:r>
              <a:rPr lang="en-US" sz="2400" b="1" dirty="0"/>
              <a:t>US, Canada, and many western European nations formed the North Atlantic Treaty Organization </a:t>
            </a:r>
            <a:r>
              <a:rPr lang="en-US" sz="2400" dirty="0"/>
              <a:t>– known as NATO.</a:t>
            </a:r>
          </a:p>
          <a:p>
            <a:pPr marL="285750" indent="-285750">
              <a:buFontTx/>
              <a:buChar char="-"/>
            </a:pPr>
            <a:r>
              <a:rPr lang="en-US" sz="2400" dirty="0"/>
              <a:t>The goal was </a:t>
            </a:r>
            <a:r>
              <a:rPr lang="en-US" sz="2400" b="1" dirty="0"/>
              <a:t>mutually assured defense against aggression from the Soviet Union </a:t>
            </a:r>
            <a:r>
              <a:rPr lang="en-US" sz="2400" dirty="0"/>
              <a:t>and Communist countries.</a:t>
            </a:r>
          </a:p>
          <a:p>
            <a:pPr marL="285750" indent="-285750">
              <a:buFontTx/>
              <a:buChar char="-"/>
            </a:pPr>
            <a:r>
              <a:rPr lang="en-US" sz="2400" dirty="0"/>
              <a:t>Article 5 proclaims an attack against one nation is an attack on them all.</a:t>
            </a:r>
          </a:p>
        </p:txBody>
      </p:sp>
      <p:pic>
        <p:nvPicPr>
          <p:cNvPr id="8194" name="Picture 2" descr="Flag of NATO.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950" y="3858334"/>
            <a:ext cx="3223683" cy="241776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nato 19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6901" y="3365500"/>
            <a:ext cx="6995150" cy="349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39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300" y="589053"/>
            <a:ext cx="9131300" cy="1325563"/>
          </a:xfrm>
        </p:spPr>
        <p:txBody>
          <a:bodyPr/>
          <a:lstStyle/>
          <a:p>
            <a:r>
              <a:rPr lang="en-US" dirty="0"/>
              <a:t>Warsaw Pact</a:t>
            </a:r>
          </a:p>
        </p:txBody>
      </p:sp>
      <p:pic>
        <p:nvPicPr>
          <p:cNvPr id="5"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414"/>
            <a:ext cx="2641600" cy="10772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0500" y="1777767"/>
            <a:ext cx="11849100" cy="830997"/>
          </a:xfrm>
          <a:prstGeom prst="rect">
            <a:avLst/>
          </a:prstGeom>
          <a:noFill/>
        </p:spPr>
        <p:txBody>
          <a:bodyPr wrap="square" rtlCol="0">
            <a:spAutoFit/>
          </a:bodyPr>
          <a:lstStyle/>
          <a:p>
            <a:pPr marL="285750" indent="-285750">
              <a:buFontTx/>
              <a:buChar char="-"/>
            </a:pPr>
            <a:r>
              <a:rPr lang="en-US" sz="2400" dirty="0"/>
              <a:t>In 1955 the </a:t>
            </a:r>
            <a:r>
              <a:rPr lang="en-US" sz="2400" b="1" dirty="0"/>
              <a:t>Soviet Union and most of the Communist nations of Eastern Europe – the Eastern Block – form the Warsaw Pact to counter against NATO.</a:t>
            </a:r>
          </a:p>
        </p:txBody>
      </p:sp>
      <p:pic>
        <p:nvPicPr>
          <p:cNvPr id="8198" name="Picture 6" descr="Image result for nato 19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6901" y="3365500"/>
            <a:ext cx="6995150" cy="34925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File:Flag of the Soviet Union.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4133909"/>
            <a:ext cx="3911364" cy="195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459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Lost China?</a:t>
            </a:r>
          </a:p>
        </p:txBody>
      </p:sp>
      <p:sp>
        <p:nvSpPr>
          <p:cNvPr id="3" name="TextBox 2"/>
          <p:cNvSpPr txBox="1"/>
          <p:nvPr/>
        </p:nvSpPr>
        <p:spPr>
          <a:xfrm>
            <a:off x="0" y="1690688"/>
            <a:ext cx="5568043" cy="4678204"/>
          </a:xfrm>
          <a:prstGeom prst="rect">
            <a:avLst/>
          </a:prstGeom>
          <a:noFill/>
        </p:spPr>
        <p:txBody>
          <a:bodyPr wrap="square" rtlCol="0">
            <a:spAutoFit/>
          </a:bodyPr>
          <a:lstStyle/>
          <a:p>
            <a:pPr marL="285750" indent="-285750">
              <a:buFontTx/>
              <a:buChar char="-"/>
            </a:pPr>
            <a:r>
              <a:rPr lang="en-US" sz="2800" dirty="0"/>
              <a:t>1949: After years of Civil War, the </a:t>
            </a:r>
            <a:r>
              <a:rPr lang="en-US" sz="2800" b="1" dirty="0"/>
              <a:t>Chinese Communists under Mao Zedong take power from the under Chiang Kai-Shek.</a:t>
            </a:r>
          </a:p>
          <a:p>
            <a:pPr marL="285750" indent="-285750">
              <a:buFontTx/>
              <a:buChar char="-"/>
            </a:pPr>
            <a:r>
              <a:rPr lang="en-US" sz="2800" dirty="0"/>
              <a:t>Nationalists flee to Taiwan and create their own nation – a dispute still unresolved</a:t>
            </a:r>
          </a:p>
          <a:p>
            <a:pPr marL="285750" indent="-285750">
              <a:buFontTx/>
              <a:buChar char="-"/>
            </a:pPr>
            <a:r>
              <a:rPr lang="en-US" sz="2800" b="1" dirty="0"/>
              <a:t>US backs the Nationalists, and politicians pledge to be “tough on Communism”</a:t>
            </a:r>
          </a:p>
          <a:p>
            <a:endParaRPr lang="en-US" b="1" dirty="0"/>
          </a:p>
        </p:txBody>
      </p:sp>
      <p:pic>
        <p:nvPicPr>
          <p:cNvPr id="14338" name="Picture 2" descr="Image result for china fall to communi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2438" y="1289956"/>
            <a:ext cx="6639562" cy="5012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57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Image result for korean 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087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995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5" y="201840"/>
            <a:ext cx="10515600" cy="1325563"/>
          </a:xfrm>
        </p:spPr>
        <p:txBody>
          <a:bodyPr/>
          <a:lstStyle/>
          <a:p>
            <a:r>
              <a:rPr lang="en-US" dirty="0"/>
              <a:t>Korean War</a:t>
            </a:r>
          </a:p>
        </p:txBody>
      </p:sp>
      <p:sp>
        <p:nvSpPr>
          <p:cNvPr id="4" name="TextBox 3"/>
          <p:cNvSpPr txBox="1"/>
          <p:nvPr/>
        </p:nvSpPr>
        <p:spPr>
          <a:xfrm>
            <a:off x="315685" y="1338943"/>
            <a:ext cx="6885215" cy="2246769"/>
          </a:xfrm>
          <a:prstGeom prst="rect">
            <a:avLst/>
          </a:prstGeom>
          <a:noFill/>
        </p:spPr>
        <p:txBody>
          <a:bodyPr wrap="square" rtlCol="0">
            <a:spAutoFit/>
          </a:bodyPr>
          <a:lstStyle/>
          <a:p>
            <a:pPr marL="342900" indent="-342900">
              <a:buFontTx/>
              <a:buChar char="-"/>
            </a:pPr>
            <a:r>
              <a:rPr lang="en-US" sz="2800" dirty="0"/>
              <a:t>June 1950: 90,000 North Koreans, backed by the Soviet Union, invade the American-backed Republic of South Korea. By August, United Nations troops have been driven to the southern tip of Korea. </a:t>
            </a:r>
          </a:p>
        </p:txBody>
      </p:sp>
      <p:pic>
        <p:nvPicPr>
          <p:cNvPr id="13316" name="Picture 4" descr="Image result for korean war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369" y="201840"/>
            <a:ext cx="4859995" cy="6488566"/>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7449015" y="263026"/>
            <a:ext cx="3436659" cy="2892769"/>
          </a:xfrm>
          <a:custGeom>
            <a:avLst/>
            <a:gdLst>
              <a:gd name="connsiteX0" fmla="*/ 1460809 w 3436659"/>
              <a:gd name="connsiteY0" fmla="*/ 49208 h 2892769"/>
              <a:gd name="connsiteX1" fmla="*/ 1449658 w 3436659"/>
              <a:gd name="connsiteY1" fmla="*/ 104964 h 2892769"/>
              <a:gd name="connsiteX2" fmla="*/ 1405053 w 3436659"/>
              <a:gd name="connsiteY2" fmla="*/ 194174 h 2892769"/>
              <a:gd name="connsiteX3" fmla="*/ 1371600 w 3436659"/>
              <a:gd name="connsiteY3" fmla="*/ 205325 h 2892769"/>
              <a:gd name="connsiteX4" fmla="*/ 1304692 w 3436659"/>
              <a:gd name="connsiteY4" fmla="*/ 238779 h 2892769"/>
              <a:gd name="connsiteX5" fmla="*/ 1271239 w 3436659"/>
              <a:gd name="connsiteY5" fmla="*/ 261081 h 2892769"/>
              <a:gd name="connsiteX6" fmla="*/ 1248936 w 3436659"/>
              <a:gd name="connsiteY6" fmla="*/ 283384 h 2892769"/>
              <a:gd name="connsiteX7" fmla="*/ 1215483 w 3436659"/>
              <a:gd name="connsiteY7" fmla="*/ 294535 h 2892769"/>
              <a:gd name="connsiteX8" fmla="*/ 1170878 w 3436659"/>
              <a:gd name="connsiteY8" fmla="*/ 339140 h 2892769"/>
              <a:gd name="connsiteX9" fmla="*/ 1159726 w 3436659"/>
              <a:gd name="connsiteY9" fmla="*/ 372594 h 2892769"/>
              <a:gd name="connsiteX10" fmla="*/ 1092819 w 3436659"/>
              <a:gd name="connsiteY10" fmla="*/ 394896 h 2892769"/>
              <a:gd name="connsiteX11" fmla="*/ 1037063 w 3436659"/>
              <a:gd name="connsiteY11" fmla="*/ 461803 h 2892769"/>
              <a:gd name="connsiteX12" fmla="*/ 992458 w 3436659"/>
              <a:gd name="connsiteY12" fmla="*/ 506408 h 2892769"/>
              <a:gd name="connsiteX13" fmla="*/ 947853 w 3436659"/>
              <a:gd name="connsiteY13" fmla="*/ 551013 h 2892769"/>
              <a:gd name="connsiteX14" fmla="*/ 914400 w 3436659"/>
              <a:gd name="connsiteY14" fmla="*/ 562164 h 2892769"/>
              <a:gd name="connsiteX15" fmla="*/ 869795 w 3436659"/>
              <a:gd name="connsiteY15" fmla="*/ 606769 h 2892769"/>
              <a:gd name="connsiteX16" fmla="*/ 802887 w 3436659"/>
              <a:gd name="connsiteY16" fmla="*/ 651374 h 2892769"/>
              <a:gd name="connsiteX17" fmla="*/ 780585 w 3436659"/>
              <a:gd name="connsiteY17" fmla="*/ 684828 h 2892769"/>
              <a:gd name="connsiteX18" fmla="*/ 724829 w 3436659"/>
              <a:gd name="connsiteY18" fmla="*/ 695979 h 2892769"/>
              <a:gd name="connsiteX19" fmla="*/ 657922 w 3436659"/>
              <a:gd name="connsiteY19" fmla="*/ 718281 h 2892769"/>
              <a:gd name="connsiteX20" fmla="*/ 579863 w 3436659"/>
              <a:gd name="connsiteY20" fmla="*/ 740584 h 2892769"/>
              <a:gd name="connsiteX21" fmla="*/ 546409 w 3436659"/>
              <a:gd name="connsiteY21" fmla="*/ 762886 h 2892769"/>
              <a:gd name="connsiteX22" fmla="*/ 479502 w 3436659"/>
              <a:gd name="connsiteY22" fmla="*/ 785189 h 2892769"/>
              <a:gd name="connsiteX23" fmla="*/ 434897 w 3436659"/>
              <a:gd name="connsiteY23" fmla="*/ 807491 h 2892769"/>
              <a:gd name="connsiteX24" fmla="*/ 390292 w 3436659"/>
              <a:gd name="connsiteY24" fmla="*/ 852096 h 2892769"/>
              <a:gd name="connsiteX25" fmla="*/ 379141 w 3436659"/>
              <a:gd name="connsiteY25" fmla="*/ 885550 h 2892769"/>
              <a:gd name="connsiteX26" fmla="*/ 345687 w 3436659"/>
              <a:gd name="connsiteY26" fmla="*/ 896701 h 2892769"/>
              <a:gd name="connsiteX27" fmla="*/ 323385 w 3436659"/>
              <a:gd name="connsiteY27" fmla="*/ 930154 h 2892769"/>
              <a:gd name="connsiteX28" fmla="*/ 245326 w 3436659"/>
              <a:gd name="connsiteY28" fmla="*/ 963608 h 2892769"/>
              <a:gd name="connsiteX29" fmla="*/ 200722 w 3436659"/>
              <a:gd name="connsiteY29" fmla="*/ 1030515 h 2892769"/>
              <a:gd name="connsiteX30" fmla="*/ 156117 w 3436659"/>
              <a:gd name="connsiteY30" fmla="*/ 1086272 h 2892769"/>
              <a:gd name="connsiteX31" fmla="*/ 122663 w 3436659"/>
              <a:gd name="connsiteY31" fmla="*/ 1142028 h 2892769"/>
              <a:gd name="connsiteX32" fmla="*/ 111512 w 3436659"/>
              <a:gd name="connsiteY32" fmla="*/ 1175481 h 2892769"/>
              <a:gd name="connsiteX33" fmla="*/ 44605 w 3436659"/>
              <a:gd name="connsiteY33" fmla="*/ 1164330 h 2892769"/>
              <a:gd name="connsiteX34" fmla="*/ 33453 w 3436659"/>
              <a:gd name="connsiteY34" fmla="*/ 1197784 h 2892769"/>
              <a:gd name="connsiteX35" fmla="*/ 11151 w 3436659"/>
              <a:gd name="connsiteY35" fmla="*/ 1231237 h 2892769"/>
              <a:gd name="connsiteX36" fmla="*/ 0 w 3436659"/>
              <a:gd name="connsiteY36" fmla="*/ 1365052 h 2892769"/>
              <a:gd name="connsiteX37" fmla="*/ 44605 w 3436659"/>
              <a:gd name="connsiteY37" fmla="*/ 1454262 h 2892769"/>
              <a:gd name="connsiteX38" fmla="*/ 78058 w 3436659"/>
              <a:gd name="connsiteY38" fmla="*/ 1465413 h 2892769"/>
              <a:gd name="connsiteX39" fmla="*/ 122663 w 3436659"/>
              <a:gd name="connsiteY39" fmla="*/ 1521169 h 2892769"/>
              <a:gd name="connsiteX40" fmla="*/ 144965 w 3436659"/>
              <a:gd name="connsiteY40" fmla="*/ 1621530 h 2892769"/>
              <a:gd name="connsiteX41" fmla="*/ 200722 w 3436659"/>
              <a:gd name="connsiteY41" fmla="*/ 1610379 h 2892769"/>
              <a:gd name="connsiteX42" fmla="*/ 211873 w 3436659"/>
              <a:gd name="connsiteY42" fmla="*/ 1543472 h 2892769"/>
              <a:gd name="connsiteX43" fmla="*/ 223024 w 3436659"/>
              <a:gd name="connsiteY43" fmla="*/ 1510018 h 2892769"/>
              <a:gd name="connsiteX44" fmla="*/ 278780 w 3436659"/>
              <a:gd name="connsiteY44" fmla="*/ 1554623 h 2892769"/>
              <a:gd name="connsiteX45" fmla="*/ 312234 w 3436659"/>
              <a:gd name="connsiteY45" fmla="*/ 1565774 h 2892769"/>
              <a:gd name="connsiteX46" fmla="*/ 379141 w 3436659"/>
              <a:gd name="connsiteY46" fmla="*/ 1610379 h 2892769"/>
              <a:gd name="connsiteX47" fmla="*/ 401444 w 3436659"/>
              <a:gd name="connsiteY47" fmla="*/ 1632681 h 2892769"/>
              <a:gd name="connsiteX48" fmla="*/ 434897 w 3436659"/>
              <a:gd name="connsiteY48" fmla="*/ 1643833 h 2892769"/>
              <a:gd name="connsiteX49" fmla="*/ 602165 w 3436659"/>
              <a:gd name="connsiteY49" fmla="*/ 1632681 h 2892769"/>
              <a:gd name="connsiteX50" fmla="*/ 657922 w 3436659"/>
              <a:gd name="connsiteY50" fmla="*/ 1599228 h 2892769"/>
              <a:gd name="connsiteX51" fmla="*/ 691375 w 3436659"/>
              <a:gd name="connsiteY51" fmla="*/ 1588076 h 2892769"/>
              <a:gd name="connsiteX52" fmla="*/ 747131 w 3436659"/>
              <a:gd name="connsiteY52" fmla="*/ 1599228 h 2892769"/>
              <a:gd name="connsiteX53" fmla="*/ 735980 w 3436659"/>
              <a:gd name="connsiteY53" fmla="*/ 1632681 h 2892769"/>
              <a:gd name="connsiteX54" fmla="*/ 669073 w 3436659"/>
              <a:gd name="connsiteY54" fmla="*/ 1677286 h 2892769"/>
              <a:gd name="connsiteX55" fmla="*/ 635619 w 3436659"/>
              <a:gd name="connsiteY55" fmla="*/ 1933764 h 2892769"/>
              <a:gd name="connsiteX56" fmla="*/ 602165 w 3436659"/>
              <a:gd name="connsiteY56" fmla="*/ 1944915 h 2892769"/>
              <a:gd name="connsiteX57" fmla="*/ 591014 w 3436659"/>
              <a:gd name="connsiteY57" fmla="*/ 1978369 h 2892769"/>
              <a:gd name="connsiteX58" fmla="*/ 546409 w 3436659"/>
              <a:gd name="connsiteY58" fmla="*/ 2022974 h 2892769"/>
              <a:gd name="connsiteX59" fmla="*/ 524107 w 3436659"/>
              <a:gd name="connsiteY59" fmla="*/ 2101033 h 2892769"/>
              <a:gd name="connsiteX60" fmla="*/ 512956 w 3436659"/>
              <a:gd name="connsiteY60" fmla="*/ 2134486 h 2892769"/>
              <a:gd name="connsiteX61" fmla="*/ 490653 w 3436659"/>
              <a:gd name="connsiteY61" fmla="*/ 2223696 h 2892769"/>
              <a:gd name="connsiteX62" fmla="*/ 501805 w 3436659"/>
              <a:gd name="connsiteY62" fmla="*/ 2301754 h 2892769"/>
              <a:gd name="connsiteX63" fmla="*/ 535258 w 3436659"/>
              <a:gd name="connsiteY63" fmla="*/ 2324057 h 2892769"/>
              <a:gd name="connsiteX64" fmla="*/ 747131 w 3436659"/>
              <a:gd name="connsiteY64" fmla="*/ 2357511 h 2892769"/>
              <a:gd name="connsiteX65" fmla="*/ 713678 w 3436659"/>
              <a:gd name="connsiteY65" fmla="*/ 2379813 h 2892769"/>
              <a:gd name="connsiteX66" fmla="*/ 691375 w 3436659"/>
              <a:gd name="connsiteY66" fmla="*/ 2402115 h 2892769"/>
              <a:gd name="connsiteX67" fmla="*/ 602165 w 3436659"/>
              <a:gd name="connsiteY67" fmla="*/ 2424418 h 2892769"/>
              <a:gd name="connsiteX68" fmla="*/ 524107 w 3436659"/>
              <a:gd name="connsiteY68" fmla="*/ 2446720 h 2892769"/>
              <a:gd name="connsiteX69" fmla="*/ 490653 w 3436659"/>
              <a:gd name="connsiteY69" fmla="*/ 2502476 h 2892769"/>
              <a:gd name="connsiteX70" fmla="*/ 446048 w 3436659"/>
              <a:gd name="connsiteY70" fmla="*/ 2547081 h 2892769"/>
              <a:gd name="connsiteX71" fmla="*/ 412595 w 3436659"/>
              <a:gd name="connsiteY71" fmla="*/ 2613989 h 2892769"/>
              <a:gd name="connsiteX72" fmla="*/ 401444 w 3436659"/>
              <a:gd name="connsiteY72" fmla="*/ 2647442 h 2892769"/>
              <a:gd name="connsiteX73" fmla="*/ 367990 w 3436659"/>
              <a:gd name="connsiteY73" fmla="*/ 2658594 h 2892769"/>
              <a:gd name="connsiteX74" fmla="*/ 245326 w 3436659"/>
              <a:gd name="connsiteY74" fmla="*/ 2669745 h 2892769"/>
              <a:gd name="connsiteX75" fmla="*/ 267629 w 3436659"/>
              <a:gd name="connsiteY75" fmla="*/ 2803559 h 2892769"/>
              <a:gd name="connsiteX76" fmla="*/ 278780 w 3436659"/>
              <a:gd name="connsiteY76" fmla="*/ 2848164 h 2892769"/>
              <a:gd name="connsiteX77" fmla="*/ 301083 w 3436659"/>
              <a:gd name="connsiteY77" fmla="*/ 2870467 h 2892769"/>
              <a:gd name="connsiteX78" fmla="*/ 367990 w 3436659"/>
              <a:gd name="connsiteY78" fmla="*/ 2892769 h 2892769"/>
              <a:gd name="connsiteX79" fmla="*/ 1672683 w 3436659"/>
              <a:gd name="connsiteY79" fmla="*/ 2870467 h 2892769"/>
              <a:gd name="connsiteX80" fmla="*/ 2821258 w 3436659"/>
              <a:gd name="connsiteY80" fmla="*/ 2859315 h 2892769"/>
              <a:gd name="connsiteX81" fmla="*/ 2810107 w 3436659"/>
              <a:gd name="connsiteY81" fmla="*/ 2825862 h 2892769"/>
              <a:gd name="connsiteX82" fmla="*/ 2765502 w 3436659"/>
              <a:gd name="connsiteY82" fmla="*/ 2781257 h 2892769"/>
              <a:gd name="connsiteX83" fmla="*/ 2743200 w 3436659"/>
              <a:gd name="connsiteY83" fmla="*/ 2758954 h 2892769"/>
              <a:gd name="connsiteX84" fmla="*/ 2709746 w 3436659"/>
              <a:gd name="connsiteY84" fmla="*/ 2747803 h 2892769"/>
              <a:gd name="connsiteX85" fmla="*/ 2698595 w 3436659"/>
              <a:gd name="connsiteY85" fmla="*/ 2714350 h 2892769"/>
              <a:gd name="connsiteX86" fmla="*/ 2676292 w 3436659"/>
              <a:gd name="connsiteY86" fmla="*/ 2692047 h 2892769"/>
              <a:gd name="connsiteX87" fmla="*/ 2665141 w 3436659"/>
              <a:gd name="connsiteY87" fmla="*/ 2613989 h 2892769"/>
              <a:gd name="connsiteX88" fmla="*/ 2642839 w 3436659"/>
              <a:gd name="connsiteY88" fmla="*/ 2535930 h 2892769"/>
              <a:gd name="connsiteX89" fmla="*/ 2631687 w 3436659"/>
              <a:gd name="connsiteY89" fmla="*/ 2480174 h 2892769"/>
              <a:gd name="connsiteX90" fmla="*/ 2609385 w 3436659"/>
              <a:gd name="connsiteY90" fmla="*/ 2446720 h 2892769"/>
              <a:gd name="connsiteX91" fmla="*/ 2553629 w 3436659"/>
              <a:gd name="connsiteY91" fmla="*/ 2390964 h 2892769"/>
              <a:gd name="connsiteX92" fmla="*/ 2531326 w 3436659"/>
              <a:gd name="connsiteY92" fmla="*/ 2368662 h 2892769"/>
              <a:gd name="connsiteX93" fmla="*/ 2497873 w 3436659"/>
              <a:gd name="connsiteY93" fmla="*/ 2357511 h 2892769"/>
              <a:gd name="connsiteX94" fmla="*/ 2486722 w 3436659"/>
              <a:gd name="connsiteY94" fmla="*/ 2324057 h 2892769"/>
              <a:gd name="connsiteX95" fmla="*/ 2419814 w 3436659"/>
              <a:gd name="connsiteY95" fmla="*/ 2301754 h 2892769"/>
              <a:gd name="connsiteX96" fmla="*/ 2352907 w 3436659"/>
              <a:gd name="connsiteY96" fmla="*/ 2268301 h 2892769"/>
              <a:gd name="connsiteX97" fmla="*/ 2330605 w 3436659"/>
              <a:gd name="connsiteY97" fmla="*/ 2234847 h 2892769"/>
              <a:gd name="connsiteX98" fmla="*/ 2297151 w 3436659"/>
              <a:gd name="connsiteY98" fmla="*/ 2201394 h 2892769"/>
              <a:gd name="connsiteX99" fmla="*/ 2286000 w 3436659"/>
              <a:gd name="connsiteY99" fmla="*/ 2167940 h 2892769"/>
              <a:gd name="connsiteX100" fmla="*/ 2219092 w 3436659"/>
              <a:gd name="connsiteY100" fmla="*/ 2112184 h 2892769"/>
              <a:gd name="connsiteX101" fmla="*/ 2174487 w 3436659"/>
              <a:gd name="connsiteY101" fmla="*/ 2067579 h 2892769"/>
              <a:gd name="connsiteX102" fmla="*/ 2118731 w 3436659"/>
              <a:gd name="connsiteY102" fmla="*/ 2022974 h 2892769"/>
              <a:gd name="connsiteX103" fmla="*/ 2085278 w 3436659"/>
              <a:gd name="connsiteY103" fmla="*/ 2011823 h 2892769"/>
              <a:gd name="connsiteX104" fmla="*/ 2007219 w 3436659"/>
              <a:gd name="connsiteY104" fmla="*/ 1989520 h 2892769"/>
              <a:gd name="connsiteX105" fmla="*/ 1973765 w 3436659"/>
              <a:gd name="connsiteY105" fmla="*/ 1967218 h 2892769"/>
              <a:gd name="connsiteX106" fmla="*/ 1951463 w 3436659"/>
              <a:gd name="connsiteY106" fmla="*/ 1889159 h 2892769"/>
              <a:gd name="connsiteX107" fmla="*/ 1973765 w 3436659"/>
              <a:gd name="connsiteY107" fmla="*/ 1677286 h 2892769"/>
              <a:gd name="connsiteX108" fmla="*/ 1984917 w 3436659"/>
              <a:gd name="connsiteY108" fmla="*/ 1576925 h 2892769"/>
              <a:gd name="connsiteX109" fmla="*/ 2062975 w 3436659"/>
              <a:gd name="connsiteY109" fmla="*/ 1454262 h 2892769"/>
              <a:gd name="connsiteX110" fmla="*/ 2085278 w 3436659"/>
              <a:gd name="connsiteY110" fmla="*/ 1431959 h 2892769"/>
              <a:gd name="connsiteX111" fmla="*/ 2096429 w 3436659"/>
              <a:gd name="connsiteY111" fmla="*/ 1398506 h 2892769"/>
              <a:gd name="connsiteX112" fmla="*/ 2174487 w 3436659"/>
              <a:gd name="connsiteY112" fmla="*/ 1342750 h 2892769"/>
              <a:gd name="connsiteX113" fmla="*/ 2207941 w 3436659"/>
              <a:gd name="connsiteY113" fmla="*/ 1320447 h 2892769"/>
              <a:gd name="connsiteX114" fmla="*/ 2230244 w 3436659"/>
              <a:gd name="connsiteY114" fmla="*/ 1298145 h 2892769"/>
              <a:gd name="connsiteX115" fmla="*/ 2297151 w 3436659"/>
              <a:gd name="connsiteY115" fmla="*/ 1275842 h 2892769"/>
              <a:gd name="connsiteX116" fmla="*/ 2341756 w 3436659"/>
              <a:gd name="connsiteY116" fmla="*/ 1253540 h 2892769"/>
              <a:gd name="connsiteX117" fmla="*/ 2364058 w 3436659"/>
              <a:gd name="connsiteY117" fmla="*/ 1231237 h 2892769"/>
              <a:gd name="connsiteX118" fmla="*/ 2442117 w 3436659"/>
              <a:gd name="connsiteY118" fmla="*/ 1208935 h 2892769"/>
              <a:gd name="connsiteX119" fmla="*/ 2542478 w 3436659"/>
              <a:gd name="connsiteY119" fmla="*/ 1153179 h 2892769"/>
              <a:gd name="connsiteX120" fmla="*/ 2631687 w 3436659"/>
              <a:gd name="connsiteY120" fmla="*/ 1142028 h 2892769"/>
              <a:gd name="connsiteX121" fmla="*/ 2698595 w 3436659"/>
              <a:gd name="connsiteY121" fmla="*/ 1108574 h 2892769"/>
              <a:gd name="connsiteX122" fmla="*/ 2743200 w 3436659"/>
              <a:gd name="connsiteY122" fmla="*/ 1008213 h 2892769"/>
              <a:gd name="connsiteX123" fmla="*/ 2765502 w 3436659"/>
              <a:gd name="connsiteY123" fmla="*/ 974759 h 2892769"/>
              <a:gd name="connsiteX124" fmla="*/ 2810107 w 3436659"/>
              <a:gd name="connsiteY124" fmla="*/ 863247 h 2892769"/>
              <a:gd name="connsiteX125" fmla="*/ 2843561 w 3436659"/>
              <a:gd name="connsiteY125" fmla="*/ 840945 h 2892769"/>
              <a:gd name="connsiteX126" fmla="*/ 2910468 w 3436659"/>
              <a:gd name="connsiteY126" fmla="*/ 818642 h 2892769"/>
              <a:gd name="connsiteX127" fmla="*/ 2943922 w 3436659"/>
              <a:gd name="connsiteY127" fmla="*/ 807491 h 2892769"/>
              <a:gd name="connsiteX128" fmla="*/ 2977375 w 3436659"/>
              <a:gd name="connsiteY128" fmla="*/ 785189 h 2892769"/>
              <a:gd name="connsiteX129" fmla="*/ 2999678 w 3436659"/>
              <a:gd name="connsiteY129" fmla="*/ 762886 h 2892769"/>
              <a:gd name="connsiteX130" fmla="*/ 3066585 w 3436659"/>
              <a:gd name="connsiteY130" fmla="*/ 740584 h 2892769"/>
              <a:gd name="connsiteX131" fmla="*/ 3122341 w 3436659"/>
              <a:gd name="connsiteY131" fmla="*/ 695979 h 2892769"/>
              <a:gd name="connsiteX132" fmla="*/ 3144644 w 3436659"/>
              <a:gd name="connsiteY132" fmla="*/ 673676 h 2892769"/>
              <a:gd name="connsiteX133" fmla="*/ 3178097 w 3436659"/>
              <a:gd name="connsiteY133" fmla="*/ 651374 h 2892769"/>
              <a:gd name="connsiteX134" fmla="*/ 3222702 w 3436659"/>
              <a:gd name="connsiteY134" fmla="*/ 606769 h 2892769"/>
              <a:gd name="connsiteX135" fmla="*/ 3245005 w 3436659"/>
              <a:gd name="connsiteY135" fmla="*/ 584467 h 2892769"/>
              <a:gd name="connsiteX136" fmla="*/ 3267307 w 3436659"/>
              <a:gd name="connsiteY136" fmla="*/ 562164 h 2892769"/>
              <a:gd name="connsiteX137" fmla="*/ 3300761 w 3436659"/>
              <a:gd name="connsiteY137" fmla="*/ 551013 h 2892769"/>
              <a:gd name="connsiteX138" fmla="*/ 3311912 w 3436659"/>
              <a:gd name="connsiteY138" fmla="*/ 517559 h 2892769"/>
              <a:gd name="connsiteX139" fmla="*/ 3345365 w 3436659"/>
              <a:gd name="connsiteY139" fmla="*/ 506408 h 2892769"/>
              <a:gd name="connsiteX140" fmla="*/ 3412273 w 3436659"/>
              <a:gd name="connsiteY140" fmla="*/ 472954 h 2892769"/>
              <a:gd name="connsiteX141" fmla="*/ 3434575 w 3436659"/>
              <a:gd name="connsiteY141" fmla="*/ 439501 h 2892769"/>
              <a:gd name="connsiteX142" fmla="*/ 3401122 w 3436659"/>
              <a:gd name="connsiteY142" fmla="*/ 249930 h 2892769"/>
              <a:gd name="connsiteX143" fmla="*/ 3367668 w 3436659"/>
              <a:gd name="connsiteY143" fmla="*/ 138418 h 2892769"/>
              <a:gd name="connsiteX144" fmla="*/ 3356517 w 3436659"/>
              <a:gd name="connsiteY144" fmla="*/ 104964 h 2892769"/>
              <a:gd name="connsiteX145" fmla="*/ 3345365 w 3436659"/>
              <a:gd name="connsiteY145" fmla="*/ 60359 h 2892769"/>
              <a:gd name="connsiteX146" fmla="*/ 3311912 w 3436659"/>
              <a:gd name="connsiteY146" fmla="*/ 38057 h 2892769"/>
              <a:gd name="connsiteX147" fmla="*/ 3245005 w 3436659"/>
              <a:gd name="connsiteY147" fmla="*/ 26906 h 2892769"/>
              <a:gd name="connsiteX148" fmla="*/ 2553629 w 3436659"/>
              <a:gd name="connsiteY148" fmla="*/ 15754 h 2892769"/>
              <a:gd name="connsiteX149" fmla="*/ 1828800 w 3436659"/>
              <a:gd name="connsiteY149" fmla="*/ 15754 h 2892769"/>
              <a:gd name="connsiteX150" fmla="*/ 1628078 w 3436659"/>
              <a:gd name="connsiteY150" fmla="*/ 38057 h 2892769"/>
              <a:gd name="connsiteX151" fmla="*/ 1561170 w 3436659"/>
              <a:gd name="connsiteY151" fmla="*/ 49208 h 2892769"/>
              <a:gd name="connsiteX152" fmla="*/ 1460809 w 3436659"/>
              <a:gd name="connsiteY152" fmla="*/ 49208 h 289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3436659" h="2892769">
                <a:moveTo>
                  <a:pt x="1460809" y="49208"/>
                </a:moveTo>
                <a:cubicBezTo>
                  <a:pt x="1442224" y="58501"/>
                  <a:pt x="1454645" y="86678"/>
                  <a:pt x="1449658" y="104964"/>
                </a:cubicBezTo>
                <a:cubicBezTo>
                  <a:pt x="1440954" y="136878"/>
                  <a:pt x="1436412" y="175359"/>
                  <a:pt x="1405053" y="194174"/>
                </a:cubicBezTo>
                <a:cubicBezTo>
                  <a:pt x="1394974" y="200221"/>
                  <a:pt x="1382751" y="201608"/>
                  <a:pt x="1371600" y="205325"/>
                </a:cubicBezTo>
                <a:cubicBezTo>
                  <a:pt x="1275730" y="269239"/>
                  <a:pt x="1397025" y="192613"/>
                  <a:pt x="1304692" y="238779"/>
                </a:cubicBezTo>
                <a:cubicBezTo>
                  <a:pt x="1292705" y="244772"/>
                  <a:pt x="1281704" y="252709"/>
                  <a:pt x="1271239" y="261081"/>
                </a:cubicBezTo>
                <a:cubicBezTo>
                  <a:pt x="1263029" y="267649"/>
                  <a:pt x="1257951" y="277975"/>
                  <a:pt x="1248936" y="283384"/>
                </a:cubicBezTo>
                <a:cubicBezTo>
                  <a:pt x="1238857" y="289432"/>
                  <a:pt x="1226634" y="290818"/>
                  <a:pt x="1215483" y="294535"/>
                </a:cubicBezTo>
                <a:cubicBezTo>
                  <a:pt x="1200615" y="309403"/>
                  <a:pt x="1177528" y="319192"/>
                  <a:pt x="1170878" y="339140"/>
                </a:cubicBezTo>
                <a:cubicBezTo>
                  <a:pt x="1167161" y="350291"/>
                  <a:pt x="1169291" y="365762"/>
                  <a:pt x="1159726" y="372594"/>
                </a:cubicBezTo>
                <a:cubicBezTo>
                  <a:pt x="1140596" y="386258"/>
                  <a:pt x="1092819" y="394896"/>
                  <a:pt x="1092819" y="394896"/>
                </a:cubicBezTo>
                <a:cubicBezTo>
                  <a:pt x="976812" y="510903"/>
                  <a:pt x="1130214" y="353127"/>
                  <a:pt x="1037063" y="461803"/>
                </a:cubicBezTo>
                <a:cubicBezTo>
                  <a:pt x="1023379" y="477768"/>
                  <a:pt x="1007326" y="491540"/>
                  <a:pt x="992458" y="506408"/>
                </a:cubicBezTo>
                <a:lnTo>
                  <a:pt x="947853" y="551013"/>
                </a:lnTo>
                <a:lnTo>
                  <a:pt x="914400" y="562164"/>
                </a:lnTo>
                <a:cubicBezTo>
                  <a:pt x="895475" y="618934"/>
                  <a:pt x="918455" y="579736"/>
                  <a:pt x="869795" y="606769"/>
                </a:cubicBezTo>
                <a:cubicBezTo>
                  <a:pt x="846364" y="619786"/>
                  <a:pt x="802887" y="651374"/>
                  <a:pt x="802887" y="651374"/>
                </a:cubicBezTo>
                <a:cubicBezTo>
                  <a:pt x="795453" y="662525"/>
                  <a:pt x="792221" y="678179"/>
                  <a:pt x="780585" y="684828"/>
                </a:cubicBezTo>
                <a:cubicBezTo>
                  <a:pt x="764129" y="694232"/>
                  <a:pt x="743115" y="690992"/>
                  <a:pt x="724829" y="695979"/>
                </a:cubicBezTo>
                <a:cubicBezTo>
                  <a:pt x="702149" y="702164"/>
                  <a:pt x="680729" y="712579"/>
                  <a:pt x="657922" y="718281"/>
                </a:cubicBezTo>
                <a:cubicBezTo>
                  <a:pt x="643635" y="721853"/>
                  <a:pt x="595858" y="732587"/>
                  <a:pt x="579863" y="740584"/>
                </a:cubicBezTo>
                <a:cubicBezTo>
                  <a:pt x="567876" y="746577"/>
                  <a:pt x="558656" y="757443"/>
                  <a:pt x="546409" y="762886"/>
                </a:cubicBezTo>
                <a:cubicBezTo>
                  <a:pt x="524926" y="772434"/>
                  <a:pt x="500529" y="774676"/>
                  <a:pt x="479502" y="785189"/>
                </a:cubicBezTo>
                <a:lnTo>
                  <a:pt x="434897" y="807491"/>
                </a:lnTo>
                <a:cubicBezTo>
                  <a:pt x="420029" y="822359"/>
                  <a:pt x="396941" y="832148"/>
                  <a:pt x="390292" y="852096"/>
                </a:cubicBezTo>
                <a:cubicBezTo>
                  <a:pt x="386575" y="863247"/>
                  <a:pt x="387453" y="877238"/>
                  <a:pt x="379141" y="885550"/>
                </a:cubicBezTo>
                <a:cubicBezTo>
                  <a:pt x="370829" y="893862"/>
                  <a:pt x="356838" y="892984"/>
                  <a:pt x="345687" y="896701"/>
                </a:cubicBezTo>
                <a:cubicBezTo>
                  <a:pt x="338253" y="907852"/>
                  <a:pt x="332862" y="920677"/>
                  <a:pt x="323385" y="930154"/>
                </a:cubicBezTo>
                <a:cubicBezTo>
                  <a:pt x="297714" y="955825"/>
                  <a:pt x="279451" y="955077"/>
                  <a:pt x="245326" y="963608"/>
                </a:cubicBezTo>
                <a:cubicBezTo>
                  <a:pt x="194189" y="1014748"/>
                  <a:pt x="254733" y="949499"/>
                  <a:pt x="200722" y="1030515"/>
                </a:cubicBezTo>
                <a:cubicBezTo>
                  <a:pt x="159230" y="1092752"/>
                  <a:pt x="196631" y="1005245"/>
                  <a:pt x="156117" y="1086272"/>
                </a:cubicBezTo>
                <a:cubicBezTo>
                  <a:pt x="127166" y="1144174"/>
                  <a:pt x="166223" y="1098466"/>
                  <a:pt x="122663" y="1142028"/>
                </a:cubicBezTo>
                <a:cubicBezTo>
                  <a:pt x="118946" y="1153179"/>
                  <a:pt x="119823" y="1167170"/>
                  <a:pt x="111512" y="1175481"/>
                </a:cubicBezTo>
                <a:cubicBezTo>
                  <a:pt x="83810" y="1203183"/>
                  <a:pt x="66784" y="1179117"/>
                  <a:pt x="44605" y="1164330"/>
                </a:cubicBezTo>
                <a:cubicBezTo>
                  <a:pt x="40888" y="1175481"/>
                  <a:pt x="38710" y="1187270"/>
                  <a:pt x="33453" y="1197784"/>
                </a:cubicBezTo>
                <a:cubicBezTo>
                  <a:pt x="27459" y="1209771"/>
                  <a:pt x="13779" y="1218095"/>
                  <a:pt x="11151" y="1231237"/>
                </a:cubicBezTo>
                <a:cubicBezTo>
                  <a:pt x="2373" y="1275127"/>
                  <a:pt x="3717" y="1320447"/>
                  <a:pt x="0" y="1365052"/>
                </a:cubicBezTo>
                <a:cubicBezTo>
                  <a:pt x="10106" y="1405476"/>
                  <a:pt x="8689" y="1424332"/>
                  <a:pt x="44605" y="1454262"/>
                </a:cubicBezTo>
                <a:cubicBezTo>
                  <a:pt x="53635" y="1461787"/>
                  <a:pt x="66907" y="1461696"/>
                  <a:pt x="78058" y="1465413"/>
                </a:cubicBezTo>
                <a:cubicBezTo>
                  <a:pt x="98804" y="1486158"/>
                  <a:pt x="108595" y="1493032"/>
                  <a:pt x="122663" y="1521169"/>
                </a:cubicBezTo>
                <a:cubicBezTo>
                  <a:pt x="136388" y="1548621"/>
                  <a:pt x="140682" y="1595833"/>
                  <a:pt x="144965" y="1621530"/>
                </a:cubicBezTo>
                <a:cubicBezTo>
                  <a:pt x="163551" y="1617813"/>
                  <a:pt x="188387" y="1624770"/>
                  <a:pt x="200722" y="1610379"/>
                </a:cubicBezTo>
                <a:cubicBezTo>
                  <a:pt x="215437" y="1593212"/>
                  <a:pt x="206968" y="1565544"/>
                  <a:pt x="211873" y="1543472"/>
                </a:cubicBezTo>
                <a:cubicBezTo>
                  <a:pt x="214423" y="1531997"/>
                  <a:pt x="219307" y="1521169"/>
                  <a:pt x="223024" y="1510018"/>
                </a:cubicBezTo>
                <a:cubicBezTo>
                  <a:pt x="307112" y="1538046"/>
                  <a:pt x="206723" y="1496978"/>
                  <a:pt x="278780" y="1554623"/>
                </a:cubicBezTo>
                <a:cubicBezTo>
                  <a:pt x="287959" y="1561966"/>
                  <a:pt x="301083" y="1562057"/>
                  <a:pt x="312234" y="1565774"/>
                </a:cubicBezTo>
                <a:cubicBezTo>
                  <a:pt x="334536" y="1580642"/>
                  <a:pt x="360187" y="1591426"/>
                  <a:pt x="379141" y="1610379"/>
                </a:cubicBezTo>
                <a:cubicBezTo>
                  <a:pt x="386575" y="1617813"/>
                  <a:pt x="392429" y="1627272"/>
                  <a:pt x="401444" y="1632681"/>
                </a:cubicBezTo>
                <a:cubicBezTo>
                  <a:pt x="411523" y="1638729"/>
                  <a:pt x="423746" y="1640116"/>
                  <a:pt x="434897" y="1643833"/>
                </a:cubicBezTo>
                <a:cubicBezTo>
                  <a:pt x="490653" y="1640116"/>
                  <a:pt x="546627" y="1638852"/>
                  <a:pt x="602165" y="1632681"/>
                </a:cubicBezTo>
                <a:cubicBezTo>
                  <a:pt x="653856" y="1626937"/>
                  <a:pt x="619917" y="1622031"/>
                  <a:pt x="657922" y="1599228"/>
                </a:cubicBezTo>
                <a:cubicBezTo>
                  <a:pt x="668001" y="1593180"/>
                  <a:pt x="680224" y="1591793"/>
                  <a:pt x="691375" y="1588076"/>
                </a:cubicBezTo>
                <a:cubicBezTo>
                  <a:pt x="709960" y="1591793"/>
                  <a:pt x="733729" y="1585826"/>
                  <a:pt x="747131" y="1599228"/>
                </a:cubicBezTo>
                <a:cubicBezTo>
                  <a:pt x="755442" y="1607539"/>
                  <a:pt x="744291" y="1624370"/>
                  <a:pt x="735980" y="1632681"/>
                </a:cubicBezTo>
                <a:cubicBezTo>
                  <a:pt x="717027" y="1651634"/>
                  <a:pt x="669073" y="1677286"/>
                  <a:pt x="669073" y="1677286"/>
                </a:cubicBezTo>
                <a:cubicBezTo>
                  <a:pt x="668725" y="1684585"/>
                  <a:pt x="711661" y="1888141"/>
                  <a:pt x="635619" y="1933764"/>
                </a:cubicBezTo>
                <a:cubicBezTo>
                  <a:pt x="625540" y="1939811"/>
                  <a:pt x="613316" y="1941198"/>
                  <a:pt x="602165" y="1944915"/>
                </a:cubicBezTo>
                <a:cubicBezTo>
                  <a:pt x="598448" y="1956066"/>
                  <a:pt x="597846" y="1968804"/>
                  <a:pt x="591014" y="1978369"/>
                </a:cubicBezTo>
                <a:cubicBezTo>
                  <a:pt x="578792" y="1995479"/>
                  <a:pt x="546409" y="2022974"/>
                  <a:pt x="546409" y="2022974"/>
                </a:cubicBezTo>
                <a:cubicBezTo>
                  <a:pt x="538975" y="2048994"/>
                  <a:pt x="531883" y="2075113"/>
                  <a:pt x="524107" y="2101033"/>
                </a:cubicBezTo>
                <a:cubicBezTo>
                  <a:pt x="520730" y="2112291"/>
                  <a:pt x="515807" y="2123083"/>
                  <a:pt x="512956" y="2134486"/>
                </a:cubicBezTo>
                <a:lnTo>
                  <a:pt x="490653" y="2223696"/>
                </a:lnTo>
                <a:cubicBezTo>
                  <a:pt x="494370" y="2249715"/>
                  <a:pt x="491130" y="2277736"/>
                  <a:pt x="501805" y="2301754"/>
                </a:cubicBezTo>
                <a:cubicBezTo>
                  <a:pt x="507248" y="2314001"/>
                  <a:pt x="523011" y="2318614"/>
                  <a:pt x="535258" y="2324057"/>
                </a:cubicBezTo>
                <a:cubicBezTo>
                  <a:pt x="614012" y="2359059"/>
                  <a:pt x="649089" y="2349969"/>
                  <a:pt x="747131" y="2357511"/>
                </a:cubicBezTo>
                <a:cubicBezTo>
                  <a:pt x="735980" y="2364945"/>
                  <a:pt x="724143" y="2371441"/>
                  <a:pt x="713678" y="2379813"/>
                </a:cubicBezTo>
                <a:cubicBezTo>
                  <a:pt x="705468" y="2386381"/>
                  <a:pt x="700390" y="2396706"/>
                  <a:pt x="691375" y="2402115"/>
                </a:cubicBezTo>
                <a:cubicBezTo>
                  <a:pt x="673788" y="2412667"/>
                  <a:pt x="614869" y="2421595"/>
                  <a:pt x="602165" y="2424418"/>
                </a:cubicBezTo>
                <a:cubicBezTo>
                  <a:pt x="560162" y="2433752"/>
                  <a:pt x="561359" y="2434303"/>
                  <a:pt x="524107" y="2446720"/>
                </a:cubicBezTo>
                <a:cubicBezTo>
                  <a:pt x="441696" y="2529134"/>
                  <a:pt x="563040" y="2401136"/>
                  <a:pt x="490653" y="2502476"/>
                </a:cubicBezTo>
                <a:cubicBezTo>
                  <a:pt x="478431" y="2519586"/>
                  <a:pt x="446048" y="2547081"/>
                  <a:pt x="446048" y="2547081"/>
                </a:cubicBezTo>
                <a:cubicBezTo>
                  <a:pt x="418021" y="2631165"/>
                  <a:pt x="455827" y="2527524"/>
                  <a:pt x="412595" y="2613989"/>
                </a:cubicBezTo>
                <a:cubicBezTo>
                  <a:pt x="407338" y="2624502"/>
                  <a:pt x="409755" y="2639131"/>
                  <a:pt x="401444" y="2647442"/>
                </a:cubicBezTo>
                <a:cubicBezTo>
                  <a:pt x="393132" y="2655754"/>
                  <a:pt x="379626" y="2656932"/>
                  <a:pt x="367990" y="2658594"/>
                </a:cubicBezTo>
                <a:cubicBezTo>
                  <a:pt x="327346" y="2664400"/>
                  <a:pt x="286214" y="2666028"/>
                  <a:pt x="245326" y="2669745"/>
                </a:cubicBezTo>
                <a:cubicBezTo>
                  <a:pt x="263451" y="2832861"/>
                  <a:pt x="243852" y="2720339"/>
                  <a:pt x="267629" y="2803559"/>
                </a:cubicBezTo>
                <a:cubicBezTo>
                  <a:pt x="271839" y="2818295"/>
                  <a:pt x="271926" y="2834456"/>
                  <a:pt x="278780" y="2848164"/>
                </a:cubicBezTo>
                <a:cubicBezTo>
                  <a:pt x="283482" y="2857568"/>
                  <a:pt x="291679" y="2865765"/>
                  <a:pt x="301083" y="2870467"/>
                </a:cubicBezTo>
                <a:cubicBezTo>
                  <a:pt x="322110" y="2880980"/>
                  <a:pt x="367990" y="2892769"/>
                  <a:pt x="367990" y="2892769"/>
                </a:cubicBezTo>
                <a:cubicBezTo>
                  <a:pt x="1004964" y="2870805"/>
                  <a:pt x="623983" y="2881448"/>
                  <a:pt x="1672683" y="2870467"/>
                </a:cubicBezTo>
                <a:lnTo>
                  <a:pt x="2821258" y="2859315"/>
                </a:lnTo>
                <a:cubicBezTo>
                  <a:pt x="2817541" y="2848164"/>
                  <a:pt x="2816939" y="2835427"/>
                  <a:pt x="2810107" y="2825862"/>
                </a:cubicBezTo>
                <a:cubicBezTo>
                  <a:pt x="2797885" y="2808752"/>
                  <a:pt x="2780370" y="2796125"/>
                  <a:pt x="2765502" y="2781257"/>
                </a:cubicBezTo>
                <a:cubicBezTo>
                  <a:pt x="2758068" y="2773823"/>
                  <a:pt x="2753174" y="2762279"/>
                  <a:pt x="2743200" y="2758954"/>
                </a:cubicBezTo>
                <a:lnTo>
                  <a:pt x="2709746" y="2747803"/>
                </a:lnTo>
                <a:cubicBezTo>
                  <a:pt x="2706029" y="2736652"/>
                  <a:pt x="2704643" y="2724429"/>
                  <a:pt x="2698595" y="2714350"/>
                </a:cubicBezTo>
                <a:cubicBezTo>
                  <a:pt x="2693186" y="2705335"/>
                  <a:pt x="2679617" y="2702021"/>
                  <a:pt x="2676292" y="2692047"/>
                </a:cubicBezTo>
                <a:cubicBezTo>
                  <a:pt x="2667980" y="2667112"/>
                  <a:pt x="2669843" y="2639849"/>
                  <a:pt x="2665141" y="2613989"/>
                </a:cubicBezTo>
                <a:cubicBezTo>
                  <a:pt x="2651238" y="2537523"/>
                  <a:pt x="2658760" y="2599614"/>
                  <a:pt x="2642839" y="2535930"/>
                </a:cubicBezTo>
                <a:cubicBezTo>
                  <a:pt x="2638242" y="2517542"/>
                  <a:pt x="2638342" y="2497921"/>
                  <a:pt x="2631687" y="2480174"/>
                </a:cubicBezTo>
                <a:cubicBezTo>
                  <a:pt x="2626981" y="2467625"/>
                  <a:pt x="2616034" y="2458356"/>
                  <a:pt x="2609385" y="2446720"/>
                </a:cubicBezTo>
                <a:cubicBezTo>
                  <a:pt x="2576963" y="2389980"/>
                  <a:pt x="2606292" y="2408518"/>
                  <a:pt x="2553629" y="2390964"/>
                </a:cubicBezTo>
                <a:cubicBezTo>
                  <a:pt x="2546195" y="2383530"/>
                  <a:pt x="2540341" y="2374071"/>
                  <a:pt x="2531326" y="2368662"/>
                </a:cubicBezTo>
                <a:cubicBezTo>
                  <a:pt x="2521247" y="2362615"/>
                  <a:pt x="2506184" y="2365823"/>
                  <a:pt x="2497873" y="2357511"/>
                </a:cubicBezTo>
                <a:cubicBezTo>
                  <a:pt x="2489561" y="2349199"/>
                  <a:pt x="2496287" y="2330889"/>
                  <a:pt x="2486722" y="2324057"/>
                </a:cubicBezTo>
                <a:cubicBezTo>
                  <a:pt x="2467592" y="2310393"/>
                  <a:pt x="2439375" y="2314795"/>
                  <a:pt x="2419814" y="2301754"/>
                </a:cubicBezTo>
                <a:cubicBezTo>
                  <a:pt x="2376581" y="2272932"/>
                  <a:pt x="2399075" y="2283690"/>
                  <a:pt x="2352907" y="2268301"/>
                </a:cubicBezTo>
                <a:cubicBezTo>
                  <a:pt x="2345473" y="2257150"/>
                  <a:pt x="2339185" y="2245143"/>
                  <a:pt x="2330605" y="2234847"/>
                </a:cubicBezTo>
                <a:cubicBezTo>
                  <a:pt x="2320509" y="2222732"/>
                  <a:pt x="2305899" y="2214516"/>
                  <a:pt x="2297151" y="2201394"/>
                </a:cubicBezTo>
                <a:cubicBezTo>
                  <a:pt x="2290631" y="2191614"/>
                  <a:pt x="2292048" y="2178019"/>
                  <a:pt x="2286000" y="2167940"/>
                </a:cubicBezTo>
                <a:cubicBezTo>
                  <a:pt x="2275668" y="2150719"/>
                  <a:pt x="2227717" y="2119731"/>
                  <a:pt x="2219092" y="2112184"/>
                </a:cubicBezTo>
                <a:cubicBezTo>
                  <a:pt x="2203268" y="2098338"/>
                  <a:pt x="2189355" y="2082447"/>
                  <a:pt x="2174487" y="2067579"/>
                </a:cubicBezTo>
                <a:cubicBezTo>
                  <a:pt x="2153741" y="2046832"/>
                  <a:pt x="2146870" y="2037043"/>
                  <a:pt x="2118731" y="2022974"/>
                </a:cubicBezTo>
                <a:cubicBezTo>
                  <a:pt x="2108218" y="2017717"/>
                  <a:pt x="2096580" y="2015052"/>
                  <a:pt x="2085278" y="2011823"/>
                </a:cubicBezTo>
                <a:cubicBezTo>
                  <a:pt x="2068597" y="2007057"/>
                  <a:pt x="2025049" y="1998435"/>
                  <a:pt x="2007219" y="1989520"/>
                </a:cubicBezTo>
                <a:cubicBezTo>
                  <a:pt x="1995232" y="1983526"/>
                  <a:pt x="1984916" y="1974652"/>
                  <a:pt x="1973765" y="1967218"/>
                </a:cubicBezTo>
                <a:cubicBezTo>
                  <a:pt x="1968507" y="1951442"/>
                  <a:pt x="1951463" y="1903161"/>
                  <a:pt x="1951463" y="1889159"/>
                </a:cubicBezTo>
                <a:cubicBezTo>
                  <a:pt x="1951463" y="1843375"/>
                  <a:pt x="1967642" y="1729334"/>
                  <a:pt x="1973765" y="1677286"/>
                </a:cubicBezTo>
                <a:cubicBezTo>
                  <a:pt x="1977698" y="1643857"/>
                  <a:pt x="1978316" y="1609931"/>
                  <a:pt x="1984917" y="1576925"/>
                </a:cubicBezTo>
                <a:cubicBezTo>
                  <a:pt x="2000224" y="1500389"/>
                  <a:pt x="2007709" y="1509528"/>
                  <a:pt x="2062975" y="1454262"/>
                </a:cubicBezTo>
                <a:lnTo>
                  <a:pt x="2085278" y="1431959"/>
                </a:lnTo>
                <a:cubicBezTo>
                  <a:pt x="2088995" y="1420808"/>
                  <a:pt x="2089597" y="1408071"/>
                  <a:pt x="2096429" y="1398506"/>
                </a:cubicBezTo>
                <a:cubicBezTo>
                  <a:pt x="2129502" y="1352204"/>
                  <a:pt x="2132179" y="1356853"/>
                  <a:pt x="2174487" y="1342750"/>
                </a:cubicBezTo>
                <a:cubicBezTo>
                  <a:pt x="2185638" y="1335316"/>
                  <a:pt x="2197476" y="1328819"/>
                  <a:pt x="2207941" y="1320447"/>
                </a:cubicBezTo>
                <a:cubicBezTo>
                  <a:pt x="2216151" y="1313879"/>
                  <a:pt x="2220840" y="1302847"/>
                  <a:pt x="2230244" y="1298145"/>
                </a:cubicBezTo>
                <a:cubicBezTo>
                  <a:pt x="2251271" y="1287632"/>
                  <a:pt x="2276124" y="1286355"/>
                  <a:pt x="2297151" y="1275842"/>
                </a:cubicBezTo>
                <a:lnTo>
                  <a:pt x="2341756" y="1253540"/>
                </a:lnTo>
                <a:cubicBezTo>
                  <a:pt x="2349190" y="1246106"/>
                  <a:pt x="2355043" y="1236646"/>
                  <a:pt x="2364058" y="1231237"/>
                </a:cubicBezTo>
                <a:cubicBezTo>
                  <a:pt x="2375484" y="1224381"/>
                  <a:pt x="2433786" y="1211018"/>
                  <a:pt x="2442117" y="1208935"/>
                </a:cubicBezTo>
                <a:cubicBezTo>
                  <a:pt x="2476847" y="1185782"/>
                  <a:pt x="2501995" y="1160539"/>
                  <a:pt x="2542478" y="1153179"/>
                </a:cubicBezTo>
                <a:cubicBezTo>
                  <a:pt x="2571962" y="1147818"/>
                  <a:pt x="2601951" y="1145745"/>
                  <a:pt x="2631687" y="1142028"/>
                </a:cubicBezTo>
                <a:cubicBezTo>
                  <a:pt x="2658894" y="1132959"/>
                  <a:pt x="2676980" y="1130189"/>
                  <a:pt x="2698595" y="1108574"/>
                </a:cubicBezTo>
                <a:cubicBezTo>
                  <a:pt x="2743979" y="1063190"/>
                  <a:pt x="2699043" y="1074450"/>
                  <a:pt x="2743200" y="1008213"/>
                </a:cubicBezTo>
                <a:lnTo>
                  <a:pt x="2765502" y="974759"/>
                </a:lnTo>
                <a:cubicBezTo>
                  <a:pt x="2782340" y="907409"/>
                  <a:pt x="2768881" y="896228"/>
                  <a:pt x="2810107" y="863247"/>
                </a:cubicBezTo>
                <a:cubicBezTo>
                  <a:pt x="2820572" y="854875"/>
                  <a:pt x="2831314" y="846388"/>
                  <a:pt x="2843561" y="840945"/>
                </a:cubicBezTo>
                <a:cubicBezTo>
                  <a:pt x="2865044" y="831397"/>
                  <a:pt x="2888166" y="826076"/>
                  <a:pt x="2910468" y="818642"/>
                </a:cubicBezTo>
                <a:lnTo>
                  <a:pt x="2943922" y="807491"/>
                </a:lnTo>
                <a:cubicBezTo>
                  <a:pt x="2955073" y="800057"/>
                  <a:pt x="2966910" y="793561"/>
                  <a:pt x="2977375" y="785189"/>
                </a:cubicBezTo>
                <a:cubicBezTo>
                  <a:pt x="2985585" y="778621"/>
                  <a:pt x="2990274" y="767588"/>
                  <a:pt x="2999678" y="762886"/>
                </a:cubicBezTo>
                <a:cubicBezTo>
                  <a:pt x="3020705" y="752373"/>
                  <a:pt x="3066585" y="740584"/>
                  <a:pt x="3066585" y="740584"/>
                </a:cubicBezTo>
                <a:cubicBezTo>
                  <a:pt x="3120429" y="686737"/>
                  <a:pt x="3052010" y="752243"/>
                  <a:pt x="3122341" y="695979"/>
                </a:cubicBezTo>
                <a:cubicBezTo>
                  <a:pt x="3130551" y="689411"/>
                  <a:pt x="3136434" y="680244"/>
                  <a:pt x="3144644" y="673676"/>
                </a:cubicBezTo>
                <a:cubicBezTo>
                  <a:pt x="3155109" y="665304"/>
                  <a:pt x="3167922" y="660096"/>
                  <a:pt x="3178097" y="651374"/>
                </a:cubicBezTo>
                <a:cubicBezTo>
                  <a:pt x="3194062" y="637690"/>
                  <a:pt x="3207834" y="621637"/>
                  <a:pt x="3222702" y="606769"/>
                </a:cubicBezTo>
                <a:lnTo>
                  <a:pt x="3245005" y="584467"/>
                </a:lnTo>
                <a:cubicBezTo>
                  <a:pt x="3252439" y="577033"/>
                  <a:pt x="3257333" y="565489"/>
                  <a:pt x="3267307" y="562164"/>
                </a:cubicBezTo>
                <a:lnTo>
                  <a:pt x="3300761" y="551013"/>
                </a:lnTo>
                <a:cubicBezTo>
                  <a:pt x="3304478" y="539862"/>
                  <a:pt x="3303600" y="525871"/>
                  <a:pt x="3311912" y="517559"/>
                </a:cubicBezTo>
                <a:cubicBezTo>
                  <a:pt x="3320223" y="509247"/>
                  <a:pt x="3334852" y="511665"/>
                  <a:pt x="3345365" y="506408"/>
                </a:cubicBezTo>
                <a:cubicBezTo>
                  <a:pt x="3431838" y="463172"/>
                  <a:pt x="3328182" y="500986"/>
                  <a:pt x="3412273" y="472954"/>
                </a:cubicBezTo>
                <a:cubicBezTo>
                  <a:pt x="3419707" y="461803"/>
                  <a:pt x="3433620" y="452869"/>
                  <a:pt x="3434575" y="439501"/>
                </a:cubicBezTo>
                <a:cubicBezTo>
                  <a:pt x="3443162" y="319280"/>
                  <a:pt x="3423887" y="340982"/>
                  <a:pt x="3401122" y="249930"/>
                </a:cubicBezTo>
                <a:cubicBezTo>
                  <a:pt x="3384268" y="182517"/>
                  <a:pt x="3394817" y="219866"/>
                  <a:pt x="3367668" y="138418"/>
                </a:cubicBezTo>
                <a:cubicBezTo>
                  <a:pt x="3363951" y="127267"/>
                  <a:pt x="3359368" y="116367"/>
                  <a:pt x="3356517" y="104964"/>
                </a:cubicBezTo>
                <a:cubicBezTo>
                  <a:pt x="3352800" y="90096"/>
                  <a:pt x="3353866" y="73111"/>
                  <a:pt x="3345365" y="60359"/>
                </a:cubicBezTo>
                <a:cubicBezTo>
                  <a:pt x="3337931" y="49208"/>
                  <a:pt x="3324626" y="42295"/>
                  <a:pt x="3311912" y="38057"/>
                </a:cubicBezTo>
                <a:cubicBezTo>
                  <a:pt x="3290462" y="30907"/>
                  <a:pt x="3267605" y="27571"/>
                  <a:pt x="3245005" y="26906"/>
                </a:cubicBezTo>
                <a:cubicBezTo>
                  <a:pt x="3014616" y="20130"/>
                  <a:pt x="2784088" y="19471"/>
                  <a:pt x="2553629" y="15754"/>
                </a:cubicBezTo>
                <a:cubicBezTo>
                  <a:pt x="2241027" y="-5086"/>
                  <a:pt x="2308681" y="-5417"/>
                  <a:pt x="1828800" y="15754"/>
                </a:cubicBezTo>
                <a:cubicBezTo>
                  <a:pt x="1761546" y="18721"/>
                  <a:pt x="1694985" y="30623"/>
                  <a:pt x="1628078" y="38057"/>
                </a:cubicBezTo>
                <a:cubicBezTo>
                  <a:pt x="1605606" y="40554"/>
                  <a:pt x="1583741" y="47880"/>
                  <a:pt x="1561170" y="49208"/>
                </a:cubicBezTo>
                <a:cubicBezTo>
                  <a:pt x="1520353" y="51609"/>
                  <a:pt x="1479394" y="39915"/>
                  <a:pt x="1460809" y="49208"/>
                </a:cubicBezTo>
                <a:close/>
              </a:path>
            </a:pathLst>
          </a:custGeom>
          <a:solidFill>
            <a:srgbClr val="FF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7783005" y="3055434"/>
            <a:ext cx="2989073" cy="3281232"/>
          </a:xfrm>
          <a:custGeom>
            <a:avLst/>
            <a:gdLst>
              <a:gd name="connsiteX0" fmla="*/ 134361 w 2989073"/>
              <a:gd name="connsiteY0" fmla="*/ 66907 h 3281232"/>
              <a:gd name="connsiteX1" fmla="*/ 647317 w 2989073"/>
              <a:gd name="connsiteY1" fmla="*/ 44605 h 3281232"/>
              <a:gd name="connsiteX2" fmla="*/ 691922 w 2989073"/>
              <a:gd name="connsiteY2" fmla="*/ 33454 h 3281232"/>
              <a:gd name="connsiteX3" fmla="*/ 1762439 w 2989073"/>
              <a:gd name="connsiteY3" fmla="*/ 22303 h 3281232"/>
              <a:gd name="connsiteX4" fmla="*/ 1963161 w 2989073"/>
              <a:gd name="connsiteY4" fmla="*/ 11151 h 3281232"/>
              <a:gd name="connsiteX5" fmla="*/ 2130429 w 2989073"/>
              <a:gd name="connsiteY5" fmla="*/ 0 h 3281232"/>
              <a:gd name="connsiteX6" fmla="*/ 2386907 w 2989073"/>
              <a:gd name="connsiteY6" fmla="*/ 11151 h 3281232"/>
              <a:gd name="connsiteX7" fmla="*/ 2409210 w 2989073"/>
              <a:gd name="connsiteY7" fmla="*/ 33454 h 3281232"/>
              <a:gd name="connsiteX8" fmla="*/ 2442663 w 2989073"/>
              <a:gd name="connsiteY8" fmla="*/ 89210 h 3281232"/>
              <a:gd name="connsiteX9" fmla="*/ 2487268 w 2989073"/>
              <a:gd name="connsiteY9" fmla="*/ 144966 h 3281232"/>
              <a:gd name="connsiteX10" fmla="*/ 2543024 w 2989073"/>
              <a:gd name="connsiteY10" fmla="*/ 200722 h 3281232"/>
              <a:gd name="connsiteX11" fmla="*/ 2587629 w 2989073"/>
              <a:gd name="connsiteY11" fmla="*/ 245327 h 3281232"/>
              <a:gd name="connsiteX12" fmla="*/ 2598780 w 2989073"/>
              <a:gd name="connsiteY12" fmla="*/ 278781 h 3281232"/>
              <a:gd name="connsiteX13" fmla="*/ 2621083 w 2989073"/>
              <a:gd name="connsiteY13" fmla="*/ 301083 h 3281232"/>
              <a:gd name="connsiteX14" fmla="*/ 2632234 w 2989073"/>
              <a:gd name="connsiteY14" fmla="*/ 334537 h 3281232"/>
              <a:gd name="connsiteX15" fmla="*/ 2665688 w 2989073"/>
              <a:gd name="connsiteY15" fmla="*/ 345688 h 3281232"/>
              <a:gd name="connsiteX16" fmla="*/ 2676839 w 2989073"/>
              <a:gd name="connsiteY16" fmla="*/ 390293 h 3281232"/>
              <a:gd name="connsiteX17" fmla="*/ 2699141 w 2989073"/>
              <a:gd name="connsiteY17" fmla="*/ 423746 h 3281232"/>
              <a:gd name="connsiteX18" fmla="*/ 2754897 w 2989073"/>
              <a:gd name="connsiteY18" fmla="*/ 479503 h 3281232"/>
              <a:gd name="connsiteX19" fmla="*/ 2777200 w 2989073"/>
              <a:gd name="connsiteY19" fmla="*/ 501805 h 3281232"/>
              <a:gd name="connsiteX20" fmla="*/ 2799502 w 2989073"/>
              <a:gd name="connsiteY20" fmla="*/ 568712 h 3281232"/>
              <a:gd name="connsiteX21" fmla="*/ 2844107 w 2989073"/>
              <a:gd name="connsiteY21" fmla="*/ 624468 h 3281232"/>
              <a:gd name="connsiteX22" fmla="*/ 2877561 w 2989073"/>
              <a:gd name="connsiteY22" fmla="*/ 680225 h 3281232"/>
              <a:gd name="connsiteX23" fmla="*/ 2911015 w 2989073"/>
              <a:gd name="connsiteY23" fmla="*/ 735981 h 3281232"/>
              <a:gd name="connsiteX24" fmla="*/ 2933317 w 2989073"/>
              <a:gd name="connsiteY24" fmla="*/ 802888 h 3281232"/>
              <a:gd name="connsiteX25" fmla="*/ 2955619 w 2989073"/>
              <a:gd name="connsiteY25" fmla="*/ 836342 h 3281232"/>
              <a:gd name="connsiteX26" fmla="*/ 2989073 w 2989073"/>
              <a:gd name="connsiteY26" fmla="*/ 903249 h 3281232"/>
              <a:gd name="connsiteX27" fmla="*/ 2989073 w 2989073"/>
              <a:gd name="connsiteY27" fmla="*/ 1137425 h 3281232"/>
              <a:gd name="connsiteX28" fmla="*/ 2966771 w 2989073"/>
              <a:gd name="connsiteY28" fmla="*/ 1326995 h 3281232"/>
              <a:gd name="connsiteX29" fmla="*/ 2955619 w 2989073"/>
              <a:gd name="connsiteY29" fmla="*/ 1739590 h 3281232"/>
              <a:gd name="connsiteX30" fmla="*/ 2933317 w 2989073"/>
              <a:gd name="connsiteY30" fmla="*/ 1761893 h 3281232"/>
              <a:gd name="connsiteX31" fmla="*/ 2922166 w 2989073"/>
              <a:gd name="connsiteY31" fmla="*/ 1795346 h 3281232"/>
              <a:gd name="connsiteX32" fmla="*/ 2877561 w 2989073"/>
              <a:gd name="connsiteY32" fmla="*/ 1806498 h 3281232"/>
              <a:gd name="connsiteX33" fmla="*/ 2844107 w 2989073"/>
              <a:gd name="connsiteY33" fmla="*/ 1817649 h 3281232"/>
              <a:gd name="connsiteX34" fmla="*/ 2766049 w 2989073"/>
              <a:gd name="connsiteY34" fmla="*/ 1839951 h 3281232"/>
              <a:gd name="connsiteX35" fmla="*/ 2710293 w 2989073"/>
              <a:gd name="connsiteY35" fmla="*/ 1884556 h 3281232"/>
              <a:gd name="connsiteX36" fmla="*/ 2654536 w 2989073"/>
              <a:gd name="connsiteY36" fmla="*/ 1929161 h 3281232"/>
              <a:gd name="connsiteX37" fmla="*/ 2587629 w 2989073"/>
              <a:gd name="connsiteY37" fmla="*/ 1940312 h 3281232"/>
              <a:gd name="connsiteX38" fmla="*/ 2554175 w 2989073"/>
              <a:gd name="connsiteY38" fmla="*/ 1951464 h 3281232"/>
              <a:gd name="connsiteX39" fmla="*/ 2431512 w 2989073"/>
              <a:gd name="connsiteY39" fmla="*/ 1973766 h 3281232"/>
              <a:gd name="connsiteX40" fmla="*/ 2375756 w 2989073"/>
              <a:gd name="connsiteY40" fmla="*/ 2040673 h 3281232"/>
              <a:gd name="connsiteX41" fmla="*/ 2364605 w 2989073"/>
              <a:gd name="connsiteY41" fmla="*/ 2074127 h 3281232"/>
              <a:gd name="connsiteX42" fmla="*/ 2353454 w 2989073"/>
              <a:gd name="connsiteY42" fmla="*/ 2163337 h 3281232"/>
              <a:gd name="connsiteX43" fmla="*/ 2342302 w 2989073"/>
              <a:gd name="connsiteY43" fmla="*/ 2196790 h 3281232"/>
              <a:gd name="connsiteX44" fmla="*/ 2364605 w 2989073"/>
              <a:gd name="connsiteY44" fmla="*/ 2442117 h 3281232"/>
              <a:gd name="connsiteX45" fmla="*/ 2353454 w 2989073"/>
              <a:gd name="connsiteY45" fmla="*/ 2587083 h 3281232"/>
              <a:gd name="connsiteX46" fmla="*/ 2342302 w 2989073"/>
              <a:gd name="connsiteY46" fmla="*/ 2620537 h 3281232"/>
              <a:gd name="connsiteX47" fmla="*/ 2308849 w 2989073"/>
              <a:gd name="connsiteY47" fmla="*/ 2653990 h 3281232"/>
              <a:gd name="connsiteX48" fmla="*/ 2275395 w 2989073"/>
              <a:gd name="connsiteY48" fmla="*/ 2676293 h 3281232"/>
              <a:gd name="connsiteX49" fmla="*/ 2264244 w 2989073"/>
              <a:gd name="connsiteY49" fmla="*/ 2709746 h 3281232"/>
              <a:gd name="connsiteX50" fmla="*/ 2297697 w 2989073"/>
              <a:gd name="connsiteY50" fmla="*/ 2765503 h 3281232"/>
              <a:gd name="connsiteX51" fmla="*/ 2320000 w 2989073"/>
              <a:gd name="connsiteY51" fmla="*/ 2798956 h 3281232"/>
              <a:gd name="connsiteX52" fmla="*/ 2308849 w 2989073"/>
              <a:gd name="connsiteY52" fmla="*/ 2888166 h 3281232"/>
              <a:gd name="connsiteX53" fmla="*/ 2230790 w 2989073"/>
              <a:gd name="connsiteY53" fmla="*/ 2821259 h 3281232"/>
              <a:gd name="connsiteX54" fmla="*/ 2208488 w 2989073"/>
              <a:gd name="connsiteY54" fmla="*/ 2798956 h 3281232"/>
              <a:gd name="connsiteX55" fmla="*/ 2163883 w 2989073"/>
              <a:gd name="connsiteY55" fmla="*/ 2787805 h 3281232"/>
              <a:gd name="connsiteX56" fmla="*/ 2130429 w 2989073"/>
              <a:gd name="connsiteY56" fmla="*/ 2776654 h 3281232"/>
              <a:gd name="connsiteX57" fmla="*/ 2041219 w 2989073"/>
              <a:gd name="connsiteY57" fmla="*/ 2754351 h 3281232"/>
              <a:gd name="connsiteX58" fmla="*/ 1940858 w 2989073"/>
              <a:gd name="connsiteY58" fmla="*/ 2743200 h 3281232"/>
              <a:gd name="connsiteX59" fmla="*/ 1929707 w 2989073"/>
              <a:gd name="connsiteY59" fmla="*/ 2776654 h 3281232"/>
              <a:gd name="connsiteX60" fmla="*/ 1940858 w 2989073"/>
              <a:gd name="connsiteY60" fmla="*/ 2810107 h 3281232"/>
              <a:gd name="connsiteX61" fmla="*/ 2041219 w 2989073"/>
              <a:gd name="connsiteY61" fmla="*/ 2843561 h 3281232"/>
              <a:gd name="connsiteX62" fmla="*/ 2074673 w 2989073"/>
              <a:gd name="connsiteY62" fmla="*/ 2854712 h 3281232"/>
              <a:gd name="connsiteX63" fmla="*/ 2074673 w 2989073"/>
              <a:gd name="connsiteY63" fmla="*/ 2921620 h 3281232"/>
              <a:gd name="connsiteX64" fmla="*/ 2041219 w 2989073"/>
              <a:gd name="connsiteY64" fmla="*/ 2932771 h 3281232"/>
              <a:gd name="connsiteX65" fmla="*/ 1963161 w 2989073"/>
              <a:gd name="connsiteY65" fmla="*/ 2910468 h 3281232"/>
              <a:gd name="connsiteX66" fmla="*/ 1940858 w 2989073"/>
              <a:gd name="connsiteY66" fmla="*/ 2888166 h 3281232"/>
              <a:gd name="connsiteX67" fmla="*/ 1873951 w 2989073"/>
              <a:gd name="connsiteY67" fmla="*/ 2854712 h 3281232"/>
              <a:gd name="connsiteX68" fmla="*/ 1829346 w 2989073"/>
              <a:gd name="connsiteY68" fmla="*/ 2865864 h 3281232"/>
              <a:gd name="connsiteX69" fmla="*/ 1818195 w 2989073"/>
              <a:gd name="connsiteY69" fmla="*/ 2899317 h 3281232"/>
              <a:gd name="connsiteX70" fmla="*/ 1807044 w 2989073"/>
              <a:gd name="connsiteY70" fmla="*/ 2955073 h 3281232"/>
              <a:gd name="connsiteX71" fmla="*/ 1751288 w 2989073"/>
              <a:gd name="connsiteY71" fmla="*/ 2988527 h 3281232"/>
              <a:gd name="connsiteX72" fmla="*/ 1706683 w 2989073"/>
              <a:gd name="connsiteY72" fmla="*/ 2977376 h 3281232"/>
              <a:gd name="connsiteX73" fmla="*/ 1639775 w 2989073"/>
              <a:gd name="connsiteY73" fmla="*/ 2955073 h 3281232"/>
              <a:gd name="connsiteX74" fmla="*/ 1628624 w 2989073"/>
              <a:gd name="connsiteY74" fmla="*/ 3088888 h 3281232"/>
              <a:gd name="connsiteX75" fmla="*/ 1561717 w 2989073"/>
              <a:gd name="connsiteY75" fmla="*/ 3122342 h 3281232"/>
              <a:gd name="connsiteX76" fmla="*/ 1505961 w 2989073"/>
              <a:gd name="connsiteY76" fmla="*/ 3111190 h 3281232"/>
              <a:gd name="connsiteX77" fmla="*/ 1483658 w 2989073"/>
              <a:gd name="connsiteY77" fmla="*/ 3044283 h 3281232"/>
              <a:gd name="connsiteX78" fmla="*/ 1472507 w 2989073"/>
              <a:gd name="connsiteY78" fmla="*/ 3010829 h 3281232"/>
              <a:gd name="connsiteX79" fmla="*/ 1338693 w 2989073"/>
              <a:gd name="connsiteY79" fmla="*/ 3044283 h 3281232"/>
              <a:gd name="connsiteX80" fmla="*/ 1316390 w 2989073"/>
              <a:gd name="connsiteY80" fmla="*/ 3066586 h 3281232"/>
              <a:gd name="connsiteX81" fmla="*/ 1305239 w 2989073"/>
              <a:gd name="connsiteY81" fmla="*/ 3155795 h 3281232"/>
              <a:gd name="connsiteX82" fmla="*/ 1260634 w 2989073"/>
              <a:gd name="connsiteY82" fmla="*/ 3166946 h 3281232"/>
              <a:gd name="connsiteX83" fmla="*/ 1249483 w 2989073"/>
              <a:gd name="connsiteY83" fmla="*/ 3200400 h 3281232"/>
              <a:gd name="connsiteX84" fmla="*/ 1227180 w 2989073"/>
              <a:gd name="connsiteY84" fmla="*/ 3222703 h 3281232"/>
              <a:gd name="connsiteX85" fmla="*/ 1037610 w 2989073"/>
              <a:gd name="connsiteY85" fmla="*/ 3245005 h 3281232"/>
              <a:gd name="connsiteX86" fmla="*/ 1026458 w 2989073"/>
              <a:gd name="connsiteY86" fmla="*/ 3211551 h 3281232"/>
              <a:gd name="connsiteX87" fmla="*/ 1015307 w 2989073"/>
              <a:gd name="connsiteY87" fmla="*/ 3155795 h 3281232"/>
              <a:gd name="connsiteX88" fmla="*/ 926097 w 2989073"/>
              <a:gd name="connsiteY88" fmla="*/ 3166946 h 3281232"/>
              <a:gd name="connsiteX89" fmla="*/ 859190 w 2989073"/>
              <a:gd name="connsiteY89" fmla="*/ 3189249 h 3281232"/>
              <a:gd name="connsiteX90" fmla="*/ 836888 w 2989073"/>
              <a:gd name="connsiteY90" fmla="*/ 3155795 h 3281232"/>
              <a:gd name="connsiteX91" fmla="*/ 836888 w 2989073"/>
              <a:gd name="connsiteY91" fmla="*/ 2955073 h 3281232"/>
              <a:gd name="connsiteX92" fmla="*/ 881493 w 2989073"/>
              <a:gd name="connsiteY92" fmla="*/ 2999678 h 3281232"/>
              <a:gd name="connsiteX93" fmla="*/ 926097 w 2989073"/>
              <a:gd name="connsiteY93" fmla="*/ 3055434 h 3281232"/>
              <a:gd name="connsiteX94" fmla="*/ 948400 w 2989073"/>
              <a:gd name="connsiteY94" fmla="*/ 3077737 h 3281232"/>
              <a:gd name="connsiteX95" fmla="*/ 1015307 w 2989073"/>
              <a:gd name="connsiteY95" fmla="*/ 3100039 h 3281232"/>
              <a:gd name="connsiteX96" fmla="*/ 1048761 w 2989073"/>
              <a:gd name="connsiteY96" fmla="*/ 3066586 h 3281232"/>
              <a:gd name="connsiteX97" fmla="*/ 1059912 w 2989073"/>
              <a:gd name="connsiteY97" fmla="*/ 3010829 h 3281232"/>
              <a:gd name="connsiteX98" fmla="*/ 1071063 w 2989073"/>
              <a:gd name="connsiteY98" fmla="*/ 2966225 h 3281232"/>
              <a:gd name="connsiteX99" fmla="*/ 1093366 w 2989073"/>
              <a:gd name="connsiteY99" fmla="*/ 2899317 h 3281232"/>
              <a:gd name="connsiteX100" fmla="*/ 1149122 w 2989073"/>
              <a:gd name="connsiteY100" fmla="*/ 2854712 h 3281232"/>
              <a:gd name="connsiteX101" fmla="*/ 1137971 w 2989073"/>
              <a:gd name="connsiteY101" fmla="*/ 2821259 h 3281232"/>
              <a:gd name="connsiteX102" fmla="*/ 981854 w 2989073"/>
              <a:gd name="connsiteY102" fmla="*/ 2810107 h 3281232"/>
              <a:gd name="connsiteX103" fmla="*/ 993005 w 2989073"/>
              <a:gd name="connsiteY103" fmla="*/ 2709746 h 3281232"/>
              <a:gd name="connsiteX104" fmla="*/ 1015307 w 2989073"/>
              <a:gd name="connsiteY104" fmla="*/ 2642839 h 3281232"/>
              <a:gd name="connsiteX105" fmla="*/ 1004156 w 2989073"/>
              <a:gd name="connsiteY105" fmla="*/ 2542478 h 3281232"/>
              <a:gd name="connsiteX106" fmla="*/ 981854 w 2989073"/>
              <a:gd name="connsiteY106" fmla="*/ 2475571 h 3281232"/>
              <a:gd name="connsiteX107" fmla="*/ 948400 w 2989073"/>
              <a:gd name="connsiteY107" fmla="*/ 2386361 h 3281232"/>
              <a:gd name="connsiteX108" fmla="*/ 970702 w 2989073"/>
              <a:gd name="connsiteY108" fmla="*/ 2286000 h 3281232"/>
              <a:gd name="connsiteX109" fmla="*/ 1071063 w 2989073"/>
              <a:gd name="connsiteY109" fmla="*/ 2252546 h 3281232"/>
              <a:gd name="connsiteX110" fmla="*/ 1104517 w 2989073"/>
              <a:gd name="connsiteY110" fmla="*/ 2241395 h 3281232"/>
              <a:gd name="connsiteX111" fmla="*/ 1093366 w 2989073"/>
              <a:gd name="connsiteY111" fmla="*/ 2163337 h 3281232"/>
              <a:gd name="connsiteX112" fmla="*/ 1071063 w 2989073"/>
              <a:gd name="connsiteY112" fmla="*/ 2118732 h 3281232"/>
              <a:gd name="connsiteX113" fmla="*/ 1082215 w 2989073"/>
              <a:gd name="connsiteY113" fmla="*/ 2074127 h 3281232"/>
              <a:gd name="connsiteX114" fmla="*/ 1171424 w 2989073"/>
              <a:gd name="connsiteY114" fmla="*/ 1996068 h 3281232"/>
              <a:gd name="connsiteX115" fmla="*/ 1204878 w 2989073"/>
              <a:gd name="connsiteY115" fmla="*/ 1984917 h 3281232"/>
              <a:gd name="connsiteX116" fmla="*/ 1227180 w 2989073"/>
              <a:gd name="connsiteY116" fmla="*/ 1951464 h 3281232"/>
              <a:gd name="connsiteX117" fmla="*/ 1193727 w 2989073"/>
              <a:gd name="connsiteY117" fmla="*/ 1839951 h 3281232"/>
              <a:gd name="connsiteX118" fmla="*/ 1171424 w 2989073"/>
              <a:gd name="connsiteY118" fmla="*/ 1817649 h 3281232"/>
              <a:gd name="connsiteX119" fmla="*/ 1126819 w 2989073"/>
              <a:gd name="connsiteY119" fmla="*/ 1761893 h 3281232"/>
              <a:gd name="connsiteX120" fmla="*/ 1115668 w 2989073"/>
              <a:gd name="connsiteY120" fmla="*/ 1728439 h 3281232"/>
              <a:gd name="connsiteX121" fmla="*/ 1093366 w 2989073"/>
              <a:gd name="connsiteY121" fmla="*/ 1650381 h 3281232"/>
              <a:gd name="connsiteX122" fmla="*/ 1071063 w 2989073"/>
              <a:gd name="connsiteY122" fmla="*/ 1616927 h 3281232"/>
              <a:gd name="connsiteX123" fmla="*/ 1037610 w 2989073"/>
              <a:gd name="connsiteY123" fmla="*/ 1505415 h 3281232"/>
              <a:gd name="connsiteX124" fmla="*/ 1026458 w 2989073"/>
              <a:gd name="connsiteY124" fmla="*/ 1471961 h 3281232"/>
              <a:gd name="connsiteX125" fmla="*/ 1004156 w 2989073"/>
              <a:gd name="connsiteY125" fmla="*/ 1438507 h 3281232"/>
              <a:gd name="connsiteX126" fmla="*/ 970702 w 2989073"/>
              <a:gd name="connsiteY126" fmla="*/ 1382751 h 3281232"/>
              <a:gd name="connsiteX127" fmla="*/ 926097 w 2989073"/>
              <a:gd name="connsiteY127" fmla="*/ 1405054 h 3281232"/>
              <a:gd name="connsiteX128" fmla="*/ 903795 w 2989073"/>
              <a:gd name="connsiteY128" fmla="*/ 1360449 h 3281232"/>
              <a:gd name="connsiteX129" fmla="*/ 859190 w 2989073"/>
              <a:gd name="connsiteY129" fmla="*/ 1315844 h 3281232"/>
              <a:gd name="connsiteX130" fmla="*/ 848039 w 2989073"/>
              <a:gd name="connsiteY130" fmla="*/ 1260088 h 3281232"/>
              <a:gd name="connsiteX131" fmla="*/ 859190 w 2989073"/>
              <a:gd name="connsiteY131" fmla="*/ 1137425 h 3281232"/>
              <a:gd name="connsiteX132" fmla="*/ 914946 w 2989073"/>
              <a:gd name="connsiteY132" fmla="*/ 1092820 h 3281232"/>
              <a:gd name="connsiteX133" fmla="*/ 981854 w 2989073"/>
              <a:gd name="connsiteY133" fmla="*/ 1070517 h 3281232"/>
              <a:gd name="connsiteX134" fmla="*/ 1059912 w 2989073"/>
              <a:gd name="connsiteY134" fmla="*/ 1048215 h 3281232"/>
              <a:gd name="connsiteX135" fmla="*/ 1115668 w 2989073"/>
              <a:gd name="connsiteY135" fmla="*/ 1003610 h 3281232"/>
              <a:gd name="connsiteX136" fmla="*/ 1171424 w 2989073"/>
              <a:gd name="connsiteY136" fmla="*/ 1014761 h 3281232"/>
              <a:gd name="connsiteX137" fmla="*/ 1204878 w 2989073"/>
              <a:gd name="connsiteY137" fmla="*/ 1070517 h 3281232"/>
              <a:gd name="connsiteX138" fmla="*/ 1249483 w 2989073"/>
              <a:gd name="connsiteY138" fmla="*/ 1115122 h 3281232"/>
              <a:gd name="connsiteX139" fmla="*/ 1305239 w 2989073"/>
              <a:gd name="connsiteY139" fmla="*/ 1103971 h 3281232"/>
              <a:gd name="connsiteX140" fmla="*/ 1305239 w 2989073"/>
              <a:gd name="connsiteY140" fmla="*/ 1037064 h 3281232"/>
              <a:gd name="connsiteX141" fmla="*/ 1282936 w 2989073"/>
              <a:gd name="connsiteY141" fmla="*/ 1014761 h 3281232"/>
              <a:gd name="connsiteX142" fmla="*/ 1238332 w 2989073"/>
              <a:gd name="connsiteY142" fmla="*/ 947854 h 3281232"/>
              <a:gd name="connsiteX143" fmla="*/ 1193727 w 2989073"/>
              <a:gd name="connsiteY143" fmla="*/ 892098 h 3281232"/>
              <a:gd name="connsiteX144" fmla="*/ 1182575 w 2989073"/>
              <a:gd name="connsiteY144" fmla="*/ 691376 h 3281232"/>
              <a:gd name="connsiteX145" fmla="*/ 1149122 w 2989073"/>
              <a:gd name="connsiteY145" fmla="*/ 669073 h 3281232"/>
              <a:gd name="connsiteX146" fmla="*/ 1093366 w 2989073"/>
              <a:gd name="connsiteY146" fmla="*/ 635620 h 3281232"/>
              <a:gd name="connsiteX147" fmla="*/ 1082215 w 2989073"/>
              <a:gd name="connsiteY147" fmla="*/ 602166 h 3281232"/>
              <a:gd name="connsiteX148" fmla="*/ 1048761 w 2989073"/>
              <a:gd name="connsiteY148" fmla="*/ 512956 h 3281232"/>
              <a:gd name="connsiteX149" fmla="*/ 981854 w 2989073"/>
              <a:gd name="connsiteY149" fmla="*/ 490654 h 3281232"/>
              <a:gd name="connsiteX150" fmla="*/ 948400 w 2989073"/>
              <a:gd name="connsiteY150" fmla="*/ 479503 h 3281232"/>
              <a:gd name="connsiteX151" fmla="*/ 914946 w 2989073"/>
              <a:gd name="connsiteY151" fmla="*/ 457200 h 3281232"/>
              <a:gd name="connsiteX152" fmla="*/ 903795 w 2989073"/>
              <a:gd name="connsiteY152" fmla="*/ 423746 h 3281232"/>
              <a:gd name="connsiteX153" fmla="*/ 892644 w 2989073"/>
              <a:gd name="connsiteY153" fmla="*/ 289932 h 3281232"/>
              <a:gd name="connsiteX154" fmla="*/ 836888 w 2989073"/>
              <a:gd name="connsiteY154" fmla="*/ 256478 h 3281232"/>
              <a:gd name="connsiteX155" fmla="*/ 613863 w 2989073"/>
              <a:gd name="connsiteY155" fmla="*/ 256478 h 3281232"/>
              <a:gd name="connsiteX156" fmla="*/ 580410 w 2989073"/>
              <a:gd name="connsiteY156" fmla="*/ 234176 h 3281232"/>
              <a:gd name="connsiteX157" fmla="*/ 513502 w 2989073"/>
              <a:gd name="connsiteY157" fmla="*/ 211873 h 3281232"/>
              <a:gd name="connsiteX158" fmla="*/ 446595 w 2989073"/>
              <a:gd name="connsiteY158" fmla="*/ 234176 h 3281232"/>
              <a:gd name="connsiteX159" fmla="*/ 457746 w 2989073"/>
              <a:gd name="connsiteY159" fmla="*/ 278781 h 3281232"/>
              <a:gd name="connsiteX160" fmla="*/ 446595 w 2989073"/>
              <a:gd name="connsiteY160" fmla="*/ 323386 h 3281232"/>
              <a:gd name="connsiteX161" fmla="*/ 413141 w 2989073"/>
              <a:gd name="connsiteY161" fmla="*/ 334537 h 3281232"/>
              <a:gd name="connsiteX162" fmla="*/ 323932 w 2989073"/>
              <a:gd name="connsiteY162" fmla="*/ 345688 h 3281232"/>
              <a:gd name="connsiteX163" fmla="*/ 290478 w 2989073"/>
              <a:gd name="connsiteY163" fmla="*/ 356839 h 3281232"/>
              <a:gd name="connsiteX164" fmla="*/ 167815 w 2989073"/>
              <a:gd name="connsiteY164" fmla="*/ 334537 h 3281232"/>
              <a:gd name="connsiteX165" fmla="*/ 112058 w 2989073"/>
              <a:gd name="connsiteY165" fmla="*/ 289932 h 3281232"/>
              <a:gd name="connsiteX166" fmla="*/ 89756 w 2989073"/>
              <a:gd name="connsiteY166" fmla="*/ 267629 h 3281232"/>
              <a:gd name="connsiteX167" fmla="*/ 34000 w 2989073"/>
              <a:gd name="connsiteY167" fmla="*/ 256478 h 3281232"/>
              <a:gd name="connsiteX168" fmla="*/ 546 w 2989073"/>
              <a:gd name="connsiteY168" fmla="*/ 245327 h 3281232"/>
              <a:gd name="connsiteX169" fmla="*/ 34000 w 2989073"/>
              <a:gd name="connsiteY169" fmla="*/ 100361 h 3281232"/>
              <a:gd name="connsiteX170" fmla="*/ 67454 w 2989073"/>
              <a:gd name="connsiteY170" fmla="*/ 89210 h 3281232"/>
              <a:gd name="connsiteX171" fmla="*/ 156663 w 2989073"/>
              <a:gd name="connsiteY171" fmla="*/ 66907 h 3281232"/>
              <a:gd name="connsiteX172" fmla="*/ 223571 w 2989073"/>
              <a:gd name="connsiteY172" fmla="*/ 78059 h 3281232"/>
              <a:gd name="connsiteX173" fmla="*/ 190117 w 2989073"/>
              <a:gd name="connsiteY173" fmla="*/ 89210 h 3281232"/>
              <a:gd name="connsiteX174" fmla="*/ 156663 w 2989073"/>
              <a:gd name="connsiteY174" fmla="*/ 111512 h 3281232"/>
              <a:gd name="connsiteX175" fmla="*/ 134361 w 2989073"/>
              <a:gd name="connsiteY175" fmla="*/ 122664 h 328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2989073" h="3281232">
                <a:moveTo>
                  <a:pt x="134361" y="66907"/>
                </a:moveTo>
                <a:lnTo>
                  <a:pt x="647317" y="44605"/>
                </a:lnTo>
                <a:cubicBezTo>
                  <a:pt x="662594" y="43383"/>
                  <a:pt x="676599" y="33760"/>
                  <a:pt x="691922" y="33454"/>
                </a:cubicBezTo>
                <a:lnTo>
                  <a:pt x="1762439" y="22303"/>
                </a:lnTo>
                <a:lnTo>
                  <a:pt x="1963161" y="11151"/>
                </a:lnTo>
                <a:cubicBezTo>
                  <a:pt x="2018938" y="7770"/>
                  <a:pt x="2074549" y="0"/>
                  <a:pt x="2130429" y="0"/>
                </a:cubicBezTo>
                <a:cubicBezTo>
                  <a:pt x="2216002" y="0"/>
                  <a:pt x="2301414" y="7434"/>
                  <a:pt x="2386907" y="11151"/>
                </a:cubicBezTo>
                <a:cubicBezTo>
                  <a:pt x="2394341" y="18585"/>
                  <a:pt x="2403801" y="24439"/>
                  <a:pt x="2409210" y="33454"/>
                </a:cubicBezTo>
                <a:cubicBezTo>
                  <a:pt x="2452640" y="105837"/>
                  <a:pt x="2386151" y="32696"/>
                  <a:pt x="2442663" y="89210"/>
                </a:cubicBezTo>
                <a:cubicBezTo>
                  <a:pt x="2464374" y="154338"/>
                  <a:pt x="2436828" y="94526"/>
                  <a:pt x="2487268" y="144966"/>
                </a:cubicBezTo>
                <a:cubicBezTo>
                  <a:pt x="2561609" y="219307"/>
                  <a:pt x="2453818" y="141251"/>
                  <a:pt x="2543024" y="200722"/>
                </a:cubicBezTo>
                <a:cubicBezTo>
                  <a:pt x="2572760" y="289933"/>
                  <a:pt x="2528156" y="185854"/>
                  <a:pt x="2587629" y="245327"/>
                </a:cubicBezTo>
                <a:cubicBezTo>
                  <a:pt x="2595941" y="253639"/>
                  <a:pt x="2592732" y="268702"/>
                  <a:pt x="2598780" y="278781"/>
                </a:cubicBezTo>
                <a:cubicBezTo>
                  <a:pt x="2604189" y="287796"/>
                  <a:pt x="2613649" y="293649"/>
                  <a:pt x="2621083" y="301083"/>
                </a:cubicBezTo>
                <a:cubicBezTo>
                  <a:pt x="2624800" y="312234"/>
                  <a:pt x="2623922" y="326225"/>
                  <a:pt x="2632234" y="334537"/>
                </a:cubicBezTo>
                <a:cubicBezTo>
                  <a:pt x="2640546" y="342849"/>
                  <a:pt x="2658345" y="336509"/>
                  <a:pt x="2665688" y="345688"/>
                </a:cubicBezTo>
                <a:cubicBezTo>
                  <a:pt x="2675262" y="357656"/>
                  <a:pt x="2670802" y="376206"/>
                  <a:pt x="2676839" y="390293"/>
                </a:cubicBezTo>
                <a:cubicBezTo>
                  <a:pt x="2682118" y="402611"/>
                  <a:pt x="2690316" y="413660"/>
                  <a:pt x="2699141" y="423746"/>
                </a:cubicBezTo>
                <a:cubicBezTo>
                  <a:pt x="2716449" y="443527"/>
                  <a:pt x="2736311" y="460917"/>
                  <a:pt x="2754897" y="479503"/>
                </a:cubicBezTo>
                <a:lnTo>
                  <a:pt x="2777200" y="501805"/>
                </a:lnTo>
                <a:cubicBezTo>
                  <a:pt x="2784634" y="524107"/>
                  <a:pt x="2782879" y="552089"/>
                  <a:pt x="2799502" y="568712"/>
                </a:cubicBezTo>
                <a:cubicBezTo>
                  <a:pt x="2831282" y="600492"/>
                  <a:pt x="2815973" y="582267"/>
                  <a:pt x="2844107" y="624468"/>
                </a:cubicBezTo>
                <a:cubicBezTo>
                  <a:pt x="2875695" y="719233"/>
                  <a:pt x="2831641" y="603692"/>
                  <a:pt x="2877561" y="680225"/>
                </a:cubicBezTo>
                <a:cubicBezTo>
                  <a:pt x="2920990" y="752605"/>
                  <a:pt x="2854503" y="679469"/>
                  <a:pt x="2911015" y="735981"/>
                </a:cubicBezTo>
                <a:cubicBezTo>
                  <a:pt x="2918449" y="758283"/>
                  <a:pt x="2920277" y="783327"/>
                  <a:pt x="2933317" y="802888"/>
                </a:cubicBezTo>
                <a:cubicBezTo>
                  <a:pt x="2940751" y="814039"/>
                  <a:pt x="2949625" y="824355"/>
                  <a:pt x="2955619" y="836342"/>
                </a:cubicBezTo>
                <a:cubicBezTo>
                  <a:pt x="3001788" y="928678"/>
                  <a:pt x="2925158" y="807374"/>
                  <a:pt x="2989073" y="903249"/>
                </a:cubicBezTo>
                <a:cubicBezTo>
                  <a:pt x="2957795" y="1247315"/>
                  <a:pt x="2989073" y="817459"/>
                  <a:pt x="2989073" y="1137425"/>
                </a:cubicBezTo>
                <a:cubicBezTo>
                  <a:pt x="2989073" y="1178725"/>
                  <a:pt x="2973519" y="1279758"/>
                  <a:pt x="2966771" y="1326995"/>
                </a:cubicBezTo>
                <a:cubicBezTo>
                  <a:pt x="2963054" y="1464527"/>
                  <a:pt x="2966171" y="1602413"/>
                  <a:pt x="2955619" y="1739590"/>
                </a:cubicBezTo>
                <a:cubicBezTo>
                  <a:pt x="2954813" y="1750073"/>
                  <a:pt x="2938726" y="1752878"/>
                  <a:pt x="2933317" y="1761893"/>
                </a:cubicBezTo>
                <a:cubicBezTo>
                  <a:pt x="2927270" y="1771972"/>
                  <a:pt x="2931344" y="1788003"/>
                  <a:pt x="2922166" y="1795346"/>
                </a:cubicBezTo>
                <a:cubicBezTo>
                  <a:pt x="2910198" y="1804920"/>
                  <a:pt x="2892297" y="1802288"/>
                  <a:pt x="2877561" y="1806498"/>
                </a:cubicBezTo>
                <a:cubicBezTo>
                  <a:pt x="2866259" y="1809727"/>
                  <a:pt x="2855409" y="1814420"/>
                  <a:pt x="2844107" y="1817649"/>
                </a:cubicBezTo>
                <a:cubicBezTo>
                  <a:pt x="2746101" y="1845650"/>
                  <a:pt x="2846252" y="1813217"/>
                  <a:pt x="2766049" y="1839951"/>
                </a:cubicBezTo>
                <a:cubicBezTo>
                  <a:pt x="2721628" y="1906582"/>
                  <a:pt x="2770141" y="1848647"/>
                  <a:pt x="2710293" y="1884556"/>
                </a:cubicBezTo>
                <a:cubicBezTo>
                  <a:pt x="2672227" y="1907396"/>
                  <a:pt x="2704752" y="1912423"/>
                  <a:pt x="2654536" y="1929161"/>
                </a:cubicBezTo>
                <a:cubicBezTo>
                  <a:pt x="2633086" y="1936311"/>
                  <a:pt x="2609931" y="1936595"/>
                  <a:pt x="2587629" y="1940312"/>
                </a:cubicBezTo>
                <a:cubicBezTo>
                  <a:pt x="2576478" y="1944029"/>
                  <a:pt x="2565740" y="1949361"/>
                  <a:pt x="2554175" y="1951464"/>
                </a:cubicBezTo>
                <a:cubicBezTo>
                  <a:pt x="2415467" y="1976684"/>
                  <a:pt x="2508237" y="1948192"/>
                  <a:pt x="2431512" y="1973766"/>
                </a:cubicBezTo>
                <a:cubicBezTo>
                  <a:pt x="2406851" y="1998427"/>
                  <a:pt x="2391280" y="2009624"/>
                  <a:pt x="2375756" y="2040673"/>
                </a:cubicBezTo>
                <a:cubicBezTo>
                  <a:pt x="2370499" y="2051187"/>
                  <a:pt x="2368322" y="2062976"/>
                  <a:pt x="2364605" y="2074127"/>
                </a:cubicBezTo>
                <a:cubicBezTo>
                  <a:pt x="2360888" y="2103864"/>
                  <a:pt x="2358815" y="2133852"/>
                  <a:pt x="2353454" y="2163337"/>
                </a:cubicBezTo>
                <a:cubicBezTo>
                  <a:pt x="2351351" y="2174902"/>
                  <a:pt x="2342302" y="2185036"/>
                  <a:pt x="2342302" y="2196790"/>
                </a:cubicBezTo>
                <a:cubicBezTo>
                  <a:pt x="2342302" y="2385092"/>
                  <a:pt x="2333046" y="2347439"/>
                  <a:pt x="2364605" y="2442117"/>
                </a:cubicBezTo>
                <a:cubicBezTo>
                  <a:pt x="2360888" y="2490439"/>
                  <a:pt x="2359465" y="2538993"/>
                  <a:pt x="2353454" y="2587083"/>
                </a:cubicBezTo>
                <a:cubicBezTo>
                  <a:pt x="2351996" y="2598747"/>
                  <a:pt x="2348822" y="2610757"/>
                  <a:pt x="2342302" y="2620537"/>
                </a:cubicBezTo>
                <a:cubicBezTo>
                  <a:pt x="2333554" y="2633658"/>
                  <a:pt x="2320964" y="2643894"/>
                  <a:pt x="2308849" y="2653990"/>
                </a:cubicBezTo>
                <a:cubicBezTo>
                  <a:pt x="2298553" y="2662570"/>
                  <a:pt x="2286546" y="2668859"/>
                  <a:pt x="2275395" y="2676293"/>
                </a:cubicBezTo>
                <a:cubicBezTo>
                  <a:pt x="2271678" y="2687444"/>
                  <a:pt x="2264244" y="2697992"/>
                  <a:pt x="2264244" y="2709746"/>
                </a:cubicBezTo>
                <a:cubicBezTo>
                  <a:pt x="2264244" y="2743635"/>
                  <a:pt x="2280031" y="2743420"/>
                  <a:pt x="2297697" y="2765503"/>
                </a:cubicBezTo>
                <a:cubicBezTo>
                  <a:pt x="2306069" y="2775968"/>
                  <a:pt x="2312566" y="2787805"/>
                  <a:pt x="2320000" y="2798956"/>
                </a:cubicBezTo>
                <a:cubicBezTo>
                  <a:pt x="2346540" y="2878578"/>
                  <a:pt x="2361863" y="2852824"/>
                  <a:pt x="2308849" y="2888166"/>
                </a:cubicBezTo>
                <a:cubicBezTo>
                  <a:pt x="2257901" y="2854202"/>
                  <a:pt x="2284869" y="2875339"/>
                  <a:pt x="2230790" y="2821259"/>
                </a:cubicBezTo>
                <a:cubicBezTo>
                  <a:pt x="2223356" y="2813825"/>
                  <a:pt x="2218688" y="2801506"/>
                  <a:pt x="2208488" y="2798956"/>
                </a:cubicBezTo>
                <a:cubicBezTo>
                  <a:pt x="2193620" y="2795239"/>
                  <a:pt x="2178619" y="2792015"/>
                  <a:pt x="2163883" y="2787805"/>
                </a:cubicBezTo>
                <a:cubicBezTo>
                  <a:pt x="2152581" y="2784576"/>
                  <a:pt x="2141769" y="2779747"/>
                  <a:pt x="2130429" y="2776654"/>
                </a:cubicBezTo>
                <a:cubicBezTo>
                  <a:pt x="2100857" y="2768589"/>
                  <a:pt x="2070956" y="2761785"/>
                  <a:pt x="2041219" y="2754351"/>
                </a:cubicBezTo>
                <a:cubicBezTo>
                  <a:pt x="2004480" y="2729858"/>
                  <a:pt x="1994790" y="2712382"/>
                  <a:pt x="1940858" y="2743200"/>
                </a:cubicBezTo>
                <a:cubicBezTo>
                  <a:pt x="1930652" y="2749032"/>
                  <a:pt x="1933424" y="2765503"/>
                  <a:pt x="1929707" y="2776654"/>
                </a:cubicBezTo>
                <a:cubicBezTo>
                  <a:pt x="1933424" y="2787805"/>
                  <a:pt x="1934810" y="2800028"/>
                  <a:pt x="1940858" y="2810107"/>
                </a:cubicBezTo>
                <a:cubicBezTo>
                  <a:pt x="1963858" y="2848440"/>
                  <a:pt x="1997472" y="2837312"/>
                  <a:pt x="2041219" y="2843561"/>
                </a:cubicBezTo>
                <a:cubicBezTo>
                  <a:pt x="2052370" y="2847278"/>
                  <a:pt x="2066361" y="2846400"/>
                  <a:pt x="2074673" y="2854712"/>
                </a:cubicBezTo>
                <a:cubicBezTo>
                  <a:pt x="2089541" y="2869580"/>
                  <a:pt x="2089541" y="2906752"/>
                  <a:pt x="2074673" y="2921620"/>
                </a:cubicBezTo>
                <a:cubicBezTo>
                  <a:pt x="2066361" y="2929932"/>
                  <a:pt x="2052370" y="2929054"/>
                  <a:pt x="2041219" y="2932771"/>
                </a:cubicBezTo>
                <a:cubicBezTo>
                  <a:pt x="2032882" y="2930687"/>
                  <a:pt x="1974591" y="2917326"/>
                  <a:pt x="1963161" y="2910468"/>
                </a:cubicBezTo>
                <a:cubicBezTo>
                  <a:pt x="1954146" y="2905059"/>
                  <a:pt x="1949068" y="2894734"/>
                  <a:pt x="1940858" y="2888166"/>
                </a:cubicBezTo>
                <a:cubicBezTo>
                  <a:pt x="1909977" y="2863461"/>
                  <a:pt x="1909285" y="2866491"/>
                  <a:pt x="1873951" y="2854712"/>
                </a:cubicBezTo>
                <a:cubicBezTo>
                  <a:pt x="1859083" y="2858429"/>
                  <a:pt x="1841314" y="2856290"/>
                  <a:pt x="1829346" y="2865864"/>
                </a:cubicBezTo>
                <a:cubicBezTo>
                  <a:pt x="1820168" y="2873207"/>
                  <a:pt x="1821046" y="2887914"/>
                  <a:pt x="1818195" y="2899317"/>
                </a:cubicBezTo>
                <a:cubicBezTo>
                  <a:pt x="1813598" y="2917704"/>
                  <a:pt x="1814510" y="2937652"/>
                  <a:pt x="1807044" y="2955073"/>
                </a:cubicBezTo>
                <a:cubicBezTo>
                  <a:pt x="1796839" y="2978884"/>
                  <a:pt x="1771898" y="2981657"/>
                  <a:pt x="1751288" y="2988527"/>
                </a:cubicBezTo>
                <a:cubicBezTo>
                  <a:pt x="1736420" y="2984810"/>
                  <a:pt x="1721363" y="2981780"/>
                  <a:pt x="1706683" y="2977376"/>
                </a:cubicBezTo>
                <a:cubicBezTo>
                  <a:pt x="1684165" y="2970621"/>
                  <a:pt x="1639775" y="2955073"/>
                  <a:pt x="1639775" y="2955073"/>
                </a:cubicBezTo>
                <a:cubicBezTo>
                  <a:pt x="1610323" y="3043431"/>
                  <a:pt x="1613608" y="2998792"/>
                  <a:pt x="1628624" y="3088888"/>
                </a:cubicBezTo>
                <a:cubicBezTo>
                  <a:pt x="1611711" y="3100163"/>
                  <a:pt x="1584800" y="3122342"/>
                  <a:pt x="1561717" y="3122342"/>
                </a:cubicBezTo>
                <a:cubicBezTo>
                  <a:pt x="1542764" y="3122342"/>
                  <a:pt x="1524546" y="3114907"/>
                  <a:pt x="1505961" y="3111190"/>
                </a:cubicBezTo>
                <a:lnTo>
                  <a:pt x="1483658" y="3044283"/>
                </a:lnTo>
                <a:lnTo>
                  <a:pt x="1472507" y="3010829"/>
                </a:lnTo>
                <a:cubicBezTo>
                  <a:pt x="1406415" y="3019091"/>
                  <a:pt x="1388129" y="3011326"/>
                  <a:pt x="1338693" y="3044283"/>
                </a:cubicBezTo>
                <a:cubicBezTo>
                  <a:pt x="1329945" y="3050115"/>
                  <a:pt x="1323824" y="3059152"/>
                  <a:pt x="1316390" y="3066586"/>
                </a:cubicBezTo>
                <a:cubicBezTo>
                  <a:pt x="1312673" y="3096322"/>
                  <a:pt x="1319793" y="3129599"/>
                  <a:pt x="1305239" y="3155795"/>
                </a:cubicBezTo>
                <a:cubicBezTo>
                  <a:pt x="1297796" y="3169192"/>
                  <a:pt x="1272602" y="3157372"/>
                  <a:pt x="1260634" y="3166946"/>
                </a:cubicBezTo>
                <a:cubicBezTo>
                  <a:pt x="1251455" y="3174289"/>
                  <a:pt x="1255531" y="3190321"/>
                  <a:pt x="1249483" y="3200400"/>
                </a:cubicBezTo>
                <a:cubicBezTo>
                  <a:pt x="1244074" y="3209415"/>
                  <a:pt x="1234614" y="3215269"/>
                  <a:pt x="1227180" y="3222703"/>
                </a:cubicBezTo>
                <a:cubicBezTo>
                  <a:pt x="1199189" y="3306677"/>
                  <a:pt x="1217604" y="3287357"/>
                  <a:pt x="1037610" y="3245005"/>
                </a:cubicBezTo>
                <a:cubicBezTo>
                  <a:pt x="1026168" y="3242313"/>
                  <a:pt x="1029309" y="3222955"/>
                  <a:pt x="1026458" y="3211551"/>
                </a:cubicBezTo>
                <a:cubicBezTo>
                  <a:pt x="1021861" y="3193164"/>
                  <a:pt x="1019024" y="3174380"/>
                  <a:pt x="1015307" y="3155795"/>
                </a:cubicBezTo>
                <a:cubicBezTo>
                  <a:pt x="985570" y="3159512"/>
                  <a:pt x="955400" y="3160667"/>
                  <a:pt x="926097" y="3166946"/>
                </a:cubicBezTo>
                <a:cubicBezTo>
                  <a:pt x="903110" y="3171872"/>
                  <a:pt x="859190" y="3189249"/>
                  <a:pt x="859190" y="3189249"/>
                </a:cubicBezTo>
                <a:cubicBezTo>
                  <a:pt x="851756" y="3178098"/>
                  <a:pt x="842882" y="3167782"/>
                  <a:pt x="836888" y="3155795"/>
                </a:cubicBezTo>
                <a:cubicBezTo>
                  <a:pt x="806368" y="3094757"/>
                  <a:pt x="833013" y="3013190"/>
                  <a:pt x="836888" y="2955073"/>
                </a:cubicBezTo>
                <a:cubicBezTo>
                  <a:pt x="851756" y="2969941"/>
                  <a:pt x="874844" y="2979730"/>
                  <a:pt x="881493" y="2999678"/>
                </a:cubicBezTo>
                <a:cubicBezTo>
                  <a:pt x="899180" y="3052741"/>
                  <a:pt x="880243" y="3018751"/>
                  <a:pt x="926097" y="3055434"/>
                </a:cubicBezTo>
                <a:cubicBezTo>
                  <a:pt x="934307" y="3062002"/>
                  <a:pt x="938996" y="3073035"/>
                  <a:pt x="948400" y="3077737"/>
                </a:cubicBezTo>
                <a:cubicBezTo>
                  <a:pt x="969427" y="3088250"/>
                  <a:pt x="1015307" y="3100039"/>
                  <a:pt x="1015307" y="3100039"/>
                </a:cubicBezTo>
                <a:cubicBezTo>
                  <a:pt x="1026458" y="3088888"/>
                  <a:pt x="1041708" y="3080691"/>
                  <a:pt x="1048761" y="3066586"/>
                </a:cubicBezTo>
                <a:cubicBezTo>
                  <a:pt x="1057237" y="3049633"/>
                  <a:pt x="1055800" y="3029331"/>
                  <a:pt x="1059912" y="3010829"/>
                </a:cubicBezTo>
                <a:cubicBezTo>
                  <a:pt x="1063237" y="2995868"/>
                  <a:pt x="1066659" y="2980904"/>
                  <a:pt x="1071063" y="2966225"/>
                </a:cubicBezTo>
                <a:cubicBezTo>
                  <a:pt x="1077818" y="2943707"/>
                  <a:pt x="1073805" y="2912358"/>
                  <a:pt x="1093366" y="2899317"/>
                </a:cubicBezTo>
                <a:cubicBezTo>
                  <a:pt x="1135567" y="2871183"/>
                  <a:pt x="1117342" y="2886492"/>
                  <a:pt x="1149122" y="2854712"/>
                </a:cubicBezTo>
                <a:cubicBezTo>
                  <a:pt x="1145405" y="2843561"/>
                  <a:pt x="1149328" y="2824288"/>
                  <a:pt x="1137971" y="2821259"/>
                </a:cubicBezTo>
                <a:cubicBezTo>
                  <a:pt x="1087561" y="2807816"/>
                  <a:pt x="1023206" y="2841917"/>
                  <a:pt x="981854" y="2810107"/>
                </a:cubicBezTo>
                <a:cubicBezTo>
                  <a:pt x="955175" y="2789584"/>
                  <a:pt x="986404" y="2742752"/>
                  <a:pt x="993005" y="2709746"/>
                </a:cubicBezTo>
                <a:cubicBezTo>
                  <a:pt x="997615" y="2686694"/>
                  <a:pt x="1015307" y="2642839"/>
                  <a:pt x="1015307" y="2642839"/>
                </a:cubicBezTo>
                <a:cubicBezTo>
                  <a:pt x="1011590" y="2609385"/>
                  <a:pt x="1010757" y="2575484"/>
                  <a:pt x="1004156" y="2542478"/>
                </a:cubicBezTo>
                <a:cubicBezTo>
                  <a:pt x="999546" y="2519426"/>
                  <a:pt x="990585" y="2497398"/>
                  <a:pt x="981854" y="2475571"/>
                </a:cubicBezTo>
                <a:cubicBezTo>
                  <a:pt x="955185" y="2408901"/>
                  <a:pt x="965881" y="2438805"/>
                  <a:pt x="948400" y="2386361"/>
                </a:cubicBezTo>
                <a:cubicBezTo>
                  <a:pt x="948514" y="2385677"/>
                  <a:pt x="959144" y="2300448"/>
                  <a:pt x="970702" y="2286000"/>
                </a:cubicBezTo>
                <a:cubicBezTo>
                  <a:pt x="995870" y="2254540"/>
                  <a:pt x="1036654" y="2260193"/>
                  <a:pt x="1071063" y="2252546"/>
                </a:cubicBezTo>
                <a:cubicBezTo>
                  <a:pt x="1082538" y="2249996"/>
                  <a:pt x="1093366" y="2245112"/>
                  <a:pt x="1104517" y="2241395"/>
                </a:cubicBezTo>
                <a:cubicBezTo>
                  <a:pt x="1100800" y="2215376"/>
                  <a:pt x="1100282" y="2188694"/>
                  <a:pt x="1093366" y="2163337"/>
                </a:cubicBezTo>
                <a:cubicBezTo>
                  <a:pt x="1088992" y="2147299"/>
                  <a:pt x="1073125" y="2135227"/>
                  <a:pt x="1071063" y="2118732"/>
                </a:cubicBezTo>
                <a:cubicBezTo>
                  <a:pt x="1069162" y="2103524"/>
                  <a:pt x="1076178" y="2088214"/>
                  <a:pt x="1082215" y="2074127"/>
                </a:cubicBezTo>
                <a:cubicBezTo>
                  <a:pt x="1097393" y="2038711"/>
                  <a:pt x="1137349" y="2007426"/>
                  <a:pt x="1171424" y="1996068"/>
                </a:cubicBezTo>
                <a:lnTo>
                  <a:pt x="1204878" y="1984917"/>
                </a:lnTo>
                <a:cubicBezTo>
                  <a:pt x="1212312" y="1973766"/>
                  <a:pt x="1225846" y="1964799"/>
                  <a:pt x="1227180" y="1951464"/>
                </a:cubicBezTo>
                <a:cubicBezTo>
                  <a:pt x="1232241" y="1900857"/>
                  <a:pt x="1221376" y="1874512"/>
                  <a:pt x="1193727" y="1839951"/>
                </a:cubicBezTo>
                <a:cubicBezTo>
                  <a:pt x="1187159" y="1831741"/>
                  <a:pt x="1177992" y="1825859"/>
                  <a:pt x="1171424" y="1817649"/>
                </a:cubicBezTo>
                <a:cubicBezTo>
                  <a:pt x="1115155" y="1747313"/>
                  <a:pt x="1180670" y="1815741"/>
                  <a:pt x="1126819" y="1761893"/>
                </a:cubicBezTo>
                <a:cubicBezTo>
                  <a:pt x="1123102" y="1750742"/>
                  <a:pt x="1118897" y="1739741"/>
                  <a:pt x="1115668" y="1728439"/>
                </a:cubicBezTo>
                <a:cubicBezTo>
                  <a:pt x="1110904" y="1711766"/>
                  <a:pt x="1102278" y="1668205"/>
                  <a:pt x="1093366" y="1650381"/>
                </a:cubicBezTo>
                <a:cubicBezTo>
                  <a:pt x="1087372" y="1638394"/>
                  <a:pt x="1078497" y="1628078"/>
                  <a:pt x="1071063" y="1616927"/>
                </a:cubicBezTo>
                <a:cubicBezTo>
                  <a:pt x="1054212" y="1549520"/>
                  <a:pt x="1064756" y="1586853"/>
                  <a:pt x="1037610" y="1505415"/>
                </a:cubicBezTo>
                <a:cubicBezTo>
                  <a:pt x="1033893" y="1494264"/>
                  <a:pt x="1032978" y="1481742"/>
                  <a:pt x="1026458" y="1471961"/>
                </a:cubicBezTo>
                <a:cubicBezTo>
                  <a:pt x="1019024" y="1460810"/>
                  <a:pt x="1010150" y="1450494"/>
                  <a:pt x="1004156" y="1438507"/>
                </a:cubicBezTo>
                <a:cubicBezTo>
                  <a:pt x="975205" y="1380605"/>
                  <a:pt x="1014264" y="1426313"/>
                  <a:pt x="970702" y="1382751"/>
                </a:cubicBezTo>
                <a:cubicBezTo>
                  <a:pt x="963268" y="1405053"/>
                  <a:pt x="963268" y="1442225"/>
                  <a:pt x="926097" y="1405054"/>
                </a:cubicBezTo>
                <a:cubicBezTo>
                  <a:pt x="914343" y="1393300"/>
                  <a:pt x="913769" y="1373748"/>
                  <a:pt x="903795" y="1360449"/>
                </a:cubicBezTo>
                <a:cubicBezTo>
                  <a:pt x="891179" y="1343627"/>
                  <a:pt x="859190" y="1315844"/>
                  <a:pt x="859190" y="1315844"/>
                </a:cubicBezTo>
                <a:cubicBezTo>
                  <a:pt x="855473" y="1297259"/>
                  <a:pt x="848039" y="1279041"/>
                  <a:pt x="848039" y="1260088"/>
                </a:cubicBezTo>
                <a:cubicBezTo>
                  <a:pt x="848039" y="1219032"/>
                  <a:pt x="849958" y="1177430"/>
                  <a:pt x="859190" y="1137425"/>
                </a:cubicBezTo>
                <a:cubicBezTo>
                  <a:pt x="861838" y="1125950"/>
                  <a:pt x="909879" y="1095072"/>
                  <a:pt x="914946" y="1092820"/>
                </a:cubicBezTo>
                <a:cubicBezTo>
                  <a:pt x="936429" y="1083272"/>
                  <a:pt x="959551" y="1077951"/>
                  <a:pt x="981854" y="1070517"/>
                </a:cubicBezTo>
                <a:cubicBezTo>
                  <a:pt x="1029845" y="1054520"/>
                  <a:pt x="1003906" y="1062216"/>
                  <a:pt x="1059912" y="1048215"/>
                </a:cubicBezTo>
                <a:cubicBezTo>
                  <a:pt x="1071197" y="1036930"/>
                  <a:pt x="1099591" y="1005620"/>
                  <a:pt x="1115668" y="1003610"/>
                </a:cubicBezTo>
                <a:cubicBezTo>
                  <a:pt x="1134475" y="1001259"/>
                  <a:pt x="1152839" y="1011044"/>
                  <a:pt x="1171424" y="1014761"/>
                </a:cubicBezTo>
                <a:cubicBezTo>
                  <a:pt x="1253832" y="1097169"/>
                  <a:pt x="1132498" y="969186"/>
                  <a:pt x="1204878" y="1070517"/>
                </a:cubicBezTo>
                <a:cubicBezTo>
                  <a:pt x="1217100" y="1087627"/>
                  <a:pt x="1249483" y="1115122"/>
                  <a:pt x="1249483" y="1115122"/>
                </a:cubicBezTo>
                <a:cubicBezTo>
                  <a:pt x="1268068" y="1111405"/>
                  <a:pt x="1289469" y="1114484"/>
                  <a:pt x="1305239" y="1103971"/>
                </a:cubicBezTo>
                <a:cubicBezTo>
                  <a:pt x="1326479" y="1089811"/>
                  <a:pt x="1313735" y="1051224"/>
                  <a:pt x="1305239" y="1037064"/>
                </a:cubicBezTo>
                <a:cubicBezTo>
                  <a:pt x="1299830" y="1028049"/>
                  <a:pt x="1289244" y="1023172"/>
                  <a:pt x="1282936" y="1014761"/>
                </a:cubicBezTo>
                <a:cubicBezTo>
                  <a:pt x="1266854" y="993318"/>
                  <a:pt x="1257285" y="966807"/>
                  <a:pt x="1238332" y="947854"/>
                </a:cubicBezTo>
                <a:cubicBezTo>
                  <a:pt x="1206552" y="916074"/>
                  <a:pt x="1221861" y="934299"/>
                  <a:pt x="1193727" y="892098"/>
                </a:cubicBezTo>
                <a:cubicBezTo>
                  <a:pt x="1190010" y="825191"/>
                  <a:pt x="1195717" y="757085"/>
                  <a:pt x="1182575" y="691376"/>
                </a:cubicBezTo>
                <a:cubicBezTo>
                  <a:pt x="1179947" y="678234"/>
                  <a:pt x="1159587" y="677445"/>
                  <a:pt x="1149122" y="669073"/>
                </a:cubicBezTo>
                <a:cubicBezTo>
                  <a:pt x="1105390" y="634087"/>
                  <a:pt x="1151458" y="654984"/>
                  <a:pt x="1093366" y="635620"/>
                </a:cubicBezTo>
                <a:cubicBezTo>
                  <a:pt x="1089649" y="624469"/>
                  <a:pt x="1084765" y="613641"/>
                  <a:pt x="1082215" y="602166"/>
                </a:cubicBezTo>
                <a:cubicBezTo>
                  <a:pt x="1074799" y="568796"/>
                  <a:pt x="1084509" y="530830"/>
                  <a:pt x="1048761" y="512956"/>
                </a:cubicBezTo>
                <a:cubicBezTo>
                  <a:pt x="1027734" y="502443"/>
                  <a:pt x="1004156" y="498088"/>
                  <a:pt x="981854" y="490654"/>
                </a:cubicBezTo>
                <a:lnTo>
                  <a:pt x="948400" y="479503"/>
                </a:lnTo>
                <a:cubicBezTo>
                  <a:pt x="937249" y="472069"/>
                  <a:pt x="923318" y="467665"/>
                  <a:pt x="914946" y="457200"/>
                </a:cubicBezTo>
                <a:cubicBezTo>
                  <a:pt x="907603" y="448021"/>
                  <a:pt x="905348" y="435397"/>
                  <a:pt x="903795" y="423746"/>
                </a:cubicBezTo>
                <a:cubicBezTo>
                  <a:pt x="897880" y="379379"/>
                  <a:pt x="902022" y="333698"/>
                  <a:pt x="892644" y="289932"/>
                </a:cubicBezTo>
                <a:cubicBezTo>
                  <a:pt x="887934" y="267952"/>
                  <a:pt x="851354" y="261300"/>
                  <a:pt x="836888" y="256478"/>
                </a:cubicBezTo>
                <a:cubicBezTo>
                  <a:pt x="746125" y="279168"/>
                  <a:pt x="762274" y="279911"/>
                  <a:pt x="613863" y="256478"/>
                </a:cubicBezTo>
                <a:cubicBezTo>
                  <a:pt x="600625" y="254388"/>
                  <a:pt x="592657" y="239619"/>
                  <a:pt x="580410" y="234176"/>
                </a:cubicBezTo>
                <a:cubicBezTo>
                  <a:pt x="558927" y="224628"/>
                  <a:pt x="513502" y="211873"/>
                  <a:pt x="513502" y="211873"/>
                </a:cubicBezTo>
                <a:cubicBezTo>
                  <a:pt x="491200" y="219307"/>
                  <a:pt x="461645" y="216116"/>
                  <a:pt x="446595" y="234176"/>
                </a:cubicBezTo>
                <a:cubicBezTo>
                  <a:pt x="436784" y="245950"/>
                  <a:pt x="457746" y="263455"/>
                  <a:pt x="457746" y="278781"/>
                </a:cubicBezTo>
                <a:cubicBezTo>
                  <a:pt x="457746" y="294107"/>
                  <a:pt x="456169" y="311418"/>
                  <a:pt x="446595" y="323386"/>
                </a:cubicBezTo>
                <a:cubicBezTo>
                  <a:pt x="439252" y="332565"/>
                  <a:pt x="424706" y="332434"/>
                  <a:pt x="413141" y="334537"/>
                </a:cubicBezTo>
                <a:cubicBezTo>
                  <a:pt x="383657" y="339898"/>
                  <a:pt x="353668" y="341971"/>
                  <a:pt x="323932" y="345688"/>
                </a:cubicBezTo>
                <a:cubicBezTo>
                  <a:pt x="312781" y="349405"/>
                  <a:pt x="302233" y="356839"/>
                  <a:pt x="290478" y="356839"/>
                </a:cubicBezTo>
                <a:cubicBezTo>
                  <a:pt x="227431" y="356839"/>
                  <a:pt x="214862" y="350219"/>
                  <a:pt x="167815" y="334537"/>
                </a:cubicBezTo>
                <a:cubicBezTo>
                  <a:pt x="113960" y="280682"/>
                  <a:pt x="182400" y="346206"/>
                  <a:pt x="112058" y="289932"/>
                </a:cubicBezTo>
                <a:cubicBezTo>
                  <a:pt x="103848" y="283364"/>
                  <a:pt x="99419" y="271771"/>
                  <a:pt x="89756" y="267629"/>
                </a:cubicBezTo>
                <a:cubicBezTo>
                  <a:pt x="72335" y="260163"/>
                  <a:pt x="52388" y="261075"/>
                  <a:pt x="34000" y="256478"/>
                </a:cubicBezTo>
                <a:cubicBezTo>
                  <a:pt x="22596" y="253627"/>
                  <a:pt x="11697" y="249044"/>
                  <a:pt x="546" y="245327"/>
                </a:cubicBezTo>
                <a:cubicBezTo>
                  <a:pt x="4939" y="197004"/>
                  <a:pt x="-15360" y="129977"/>
                  <a:pt x="34000" y="100361"/>
                </a:cubicBezTo>
                <a:cubicBezTo>
                  <a:pt x="44079" y="94313"/>
                  <a:pt x="56114" y="92303"/>
                  <a:pt x="67454" y="89210"/>
                </a:cubicBezTo>
                <a:cubicBezTo>
                  <a:pt x="97025" y="81145"/>
                  <a:pt x="156663" y="66907"/>
                  <a:pt x="156663" y="66907"/>
                </a:cubicBezTo>
                <a:cubicBezTo>
                  <a:pt x="178966" y="70624"/>
                  <a:pt x="204758" y="65517"/>
                  <a:pt x="223571" y="78059"/>
                </a:cubicBezTo>
                <a:cubicBezTo>
                  <a:pt x="233351" y="84579"/>
                  <a:pt x="200631" y="83953"/>
                  <a:pt x="190117" y="89210"/>
                </a:cubicBezTo>
                <a:cubicBezTo>
                  <a:pt x="178130" y="95203"/>
                  <a:pt x="168155" y="104617"/>
                  <a:pt x="156663" y="111512"/>
                </a:cubicBezTo>
                <a:cubicBezTo>
                  <a:pt x="149536" y="115788"/>
                  <a:pt x="141795" y="118947"/>
                  <a:pt x="134361" y="122664"/>
                </a:cubicBezTo>
              </a:path>
            </a:pathLst>
          </a:custGeom>
          <a:solidFill>
            <a:srgbClr val="FF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3985911">
            <a:off x="8261137" y="2882590"/>
            <a:ext cx="2032808" cy="34568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338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5" y="201840"/>
            <a:ext cx="10515600" cy="1325563"/>
          </a:xfrm>
        </p:spPr>
        <p:txBody>
          <a:bodyPr/>
          <a:lstStyle/>
          <a:p>
            <a:r>
              <a:rPr lang="en-US" dirty="0"/>
              <a:t>Korean War</a:t>
            </a:r>
          </a:p>
        </p:txBody>
      </p:sp>
      <p:sp>
        <p:nvSpPr>
          <p:cNvPr id="4" name="TextBox 3"/>
          <p:cNvSpPr txBox="1"/>
          <p:nvPr/>
        </p:nvSpPr>
        <p:spPr>
          <a:xfrm>
            <a:off x="315685" y="1338943"/>
            <a:ext cx="6885215" cy="3970318"/>
          </a:xfrm>
          <a:prstGeom prst="rect">
            <a:avLst/>
          </a:prstGeom>
          <a:noFill/>
        </p:spPr>
        <p:txBody>
          <a:bodyPr wrap="square" rtlCol="0">
            <a:spAutoFit/>
          </a:bodyPr>
          <a:lstStyle/>
          <a:p>
            <a:pPr marL="342900" indent="-342900">
              <a:buFontTx/>
              <a:buChar char="-"/>
            </a:pPr>
            <a:r>
              <a:rPr lang="en-US" sz="2800" dirty="0"/>
              <a:t>June 1950: 90,000 North Koreans, backed by the Soviet Union, invade the American-backed Republic of South Korea. By August, United Nations troops have been driven to the southern tip of Korea. </a:t>
            </a:r>
          </a:p>
          <a:p>
            <a:pPr marL="285750" indent="-285750">
              <a:buFontTx/>
              <a:buChar char="-"/>
            </a:pPr>
            <a:r>
              <a:rPr lang="en-US" sz="2800" dirty="0"/>
              <a:t>September 1950: Inchon Invasion. General Douglas MacArthur recaptures Seoul and North Koreans retreat back to the Chinese border by November.</a:t>
            </a:r>
          </a:p>
        </p:txBody>
      </p:sp>
      <p:pic>
        <p:nvPicPr>
          <p:cNvPr id="13316" name="Picture 4" descr="Image result for korean war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369" y="201840"/>
            <a:ext cx="4859995" cy="6488566"/>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7449015" y="263026"/>
            <a:ext cx="3436659" cy="2892769"/>
          </a:xfrm>
          <a:custGeom>
            <a:avLst/>
            <a:gdLst>
              <a:gd name="connsiteX0" fmla="*/ 1460809 w 3436659"/>
              <a:gd name="connsiteY0" fmla="*/ 49208 h 2892769"/>
              <a:gd name="connsiteX1" fmla="*/ 1449658 w 3436659"/>
              <a:gd name="connsiteY1" fmla="*/ 104964 h 2892769"/>
              <a:gd name="connsiteX2" fmla="*/ 1405053 w 3436659"/>
              <a:gd name="connsiteY2" fmla="*/ 194174 h 2892769"/>
              <a:gd name="connsiteX3" fmla="*/ 1371600 w 3436659"/>
              <a:gd name="connsiteY3" fmla="*/ 205325 h 2892769"/>
              <a:gd name="connsiteX4" fmla="*/ 1304692 w 3436659"/>
              <a:gd name="connsiteY4" fmla="*/ 238779 h 2892769"/>
              <a:gd name="connsiteX5" fmla="*/ 1271239 w 3436659"/>
              <a:gd name="connsiteY5" fmla="*/ 261081 h 2892769"/>
              <a:gd name="connsiteX6" fmla="*/ 1248936 w 3436659"/>
              <a:gd name="connsiteY6" fmla="*/ 283384 h 2892769"/>
              <a:gd name="connsiteX7" fmla="*/ 1215483 w 3436659"/>
              <a:gd name="connsiteY7" fmla="*/ 294535 h 2892769"/>
              <a:gd name="connsiteX8" fmla="*/ 1170878 w 3436659"/>
              <a:gd name="connsiteY8" fmla="*/ 339140 h 2892769"/>
              <a:gd name="connsiteX9" fmla="*/ 1159726 w 3436659"/>
              <a:gd name="connsiteY9" fmla="*/ 372594 h 2892769"/>
              <a:gd name="connsiteX10" fmla="*/ 1092819 w 3436659"/>
              <a:gd name="connsiteY10" fmla="*/ 394896 h 2892769"/>
              <a:gd name="connsiteX11" fmla="*/ 1037063 w 3436659"/>
              <a:gd name="connsiteY11" fmla="*/ 461803 h 2892769"/>
              <a:gd name="connsiteX12" fmla="*/ 992458 w 3436659"/>
              <a:gd name="connsiteY12" fmla="*/ 506408 h 2892769"/>
              <a:gd name="connsiteX13" fmla="*/ 947853 w 3436659"/>
              <a:gd name="connsiteY13" fmla="*/ 551013 h 2892769"/>
              <a:gd name="connsiteX14" fmla="*/ 914400 w 3436659"/>
              <a:gd name="connsiteY14" fmla="*/ 562164 h 2892769"/>
              <a:gd name="connsiteX15" fmla="*/ 869795 w 3436659"/>
              <a:gd name="connsiteY15" fmla="*/ 606769 h 2892769"/>
              <a:gd name="connsiteX16" fmla="*/ 802887 w 3436659"/>
              <a:gd name="connsiteY16" fmla="*/ 651374 h 2892769"/>
              <a:gd name="connsiteX17" fmla="*/ 780585 w 3436659"/>
              <a:gd name="connsiteY17" fmla="*/ 684828 h 2892769"/>
              <a:gd name="connsiteX18" fmla="*/ 724829 w 3436659"/>
              <a:gd name="connsiteY18" fmla="*/ 695979 h 2892769"/>
              <a:gd name="connsiteX19" fmla="*/ 657922 w 3436659"/>
              <a:gd name="connsiteY19" fmla="*/ 718281 h 2892769"/>
              <a:gd name="connsiteX20" fmla="*/ 579863 w 3436659"/>
              <a:gd name="connsiteY20" fmla="*/ 740584 h 2892769"/>
              <a:gd name="connsiteX21" fmla="*/ 546409 w 3436659"/>
              <a:gd name="connsiteY21" fmla="*/ 762886 h 2892769"/>
              <a:gd name="connsiteX22" fmla="*/ 479502 w 3436659"/>
              <a:gd name="connsiteY22" fmla="*/ 785189 h 2892769"/>
              <a:gd name="connsiteX23" fmla="*/ 434897 w 3436659"/>
              <a:gd name="connsiteY23" fmla="*/ 807491 h 2892769"/>
              <a:gd name="connsiteX24" fmla="*/ 390292 w 3436659"/>
              <a:gd name="connsiteY24" fmla="*/ 852096 h 2892769"/>
              <a:gd name="connsiteX25" fmla="*/ 379141 w 3436659"/>
              <a:gd name="connsiteY25" fmla="*/ 885550 h 2892769"/>
              <a:gd name="connsiteX26" fmla="*/ 345687 w 3436659"/>
              <a:gd name="connsiteY26" fmla="*/ 896701 h 2892769"/>
              <a:gd name="connsiteX27" fmla="*/ 323385 w 3436659"/>
              <a:gd name="connsiteY27" fmla="*/ 930154 h 2892769"/>
              <a:gd name="connsiteX28" fmla="*/ 245326 w 3436659"/>
              <a:gd name="connsiteY28" fmla="*/ 963608 h 2892769"/>
              <a:gd name="connsiteX29" fmla="*/ 200722 w 3436659"/>
              <a:gd name="connsiteY29" fmla="*/ 1030515 h 2892769"/>
              <a:gd name="connsiteX30" fmla="*/ 156117 w 3436659"/>
              <a:gd name="connsiteY30" fmla="*/ 1086272 h 2892769"/>
              <a:gd name="connsiteX31" fmla="*/ 122663 w 3436659"/>
              <a:gd name="connsiteY31" fmla="*/ 1142028 h 2892769"/>
              <a:gd name="connsiteX32" fmla="*/ 111512 w 3436659"/>
              <a:gd name="connsiteY32" fmla="*/ 1175481 h 2892769"/>
              <a:gd name="connsiteX33" fmla="*/ 44605 w 3436659"/>
              <a:gd name="connsiteY33" fmla="*/ 1164330 h 2892769"/>
              <a:gd name="connsiteX34" fmla="*/ 33453 w 3436659"/>
              <a:gd name="connsiteY34" fmla="*/ 1197784 h 2892769"/>
              <a:gd name="connsiteX35" fmla="*/ 11151 w 3436659"/>
              <a:gd name="connsiteY35" fmla="*/ 1231237 h 2892769"/>
              <a:gd name="connsiteX36" fmla="*/ 0 w 3436659"/>
              <a:gd name="connsiteY36" fmla="*/ 1365052 h 2892769"/>
              <a:gd name="connsiteX37" fmla="*/ 44605 w 3436659"/>
              <a:gd name="connsiteY37" fmla="*/ 1454262 h 2892769"/>
              <a:gd name="connsiteX38" fmla="*/ 78058 w 3436659"/>
              <a:gd name="connsiteY38" fmla="*/ 1465413 h 2892769"/>
              <a:gd name="connsiteX39" fmla="*/ 122663 w 3436659"/>
              <a:gd name="connsiteY39" fmla="*/ 1521169 h 2892769"/>
              <a:gd name="connsiteX40" fmla="*/ 144965 w 3436659"/>
              <a:gd name="connsiteY40" fmla="*/ 1621530 h 2892769"/>
              <a:gd name="connsiteX41" fmla="*/ 200722 w 3436659"/>
              <a:gd name="connsiteY41" fmla="*/ 1610379 h 2892769"/>
              <a:gd name="connsiteX42" fmla="*/ 211873 w 3436659"/>
              <a:gd name="connsiteY42" fmla="*/ 1543472 h 2892769"/>
              <a:gd name="connsiteX43" fmla="*/ 223024 w 3436659"/>
              <a:gd name="connsiteY43" fmla="*/ 1510018 h 2892769"/>
              <a:gd name="connsiteX44" fmla="*/ 278780 w 3436659"/>
              <a:gd name="connsiteY44" fmla="*/ 1554623 h 2892769"/>
              <a:gd name="connsiteX45" fmla="*/ 312234 w 3436659"/>
              <a:gd name="connsiteY45" fmla="*/ 1565774 h 2892769"/>
              <a:gd name="connsiteX46" fmla="*/ 379141 w 3436659"/>
              <a:gd name="connsiteY46" fmla="*/ 1610379 h 2892769"/>
              <a:gd name="connsiteX47" fmla="*/ 401444 w 3436659"/>
              <a:gd name="connsiteY47" fmla="*/ 1632681 h 2892769"/>
              <a:gd name="connsiteX48" fmla="*/ 434897 w 3436659"/>
              <a:gd name="connsiteY48" fmla="*/ 1643833 h 2892769"/>
              <a:gd name="connsiteX49" fmla="*/ 602165 w 3436659"/>
              <a:gd name="connsiteY49" fmla="*/ 1632681 h 2892769"/>
              <a:gd name="connsiteX50" fmla="*/ 657922 w 3436659"/>
              <a:gd name="connsiteY50" fmla="*/ 1599228 h 2892769"/>
              <a:gd name="connsiteX51" fmla="*/ 691375 w 3436659"/>
              <a:gd name="connsiteY51" fmla="*/ 1588076 h 2892769"/>
              <a:gd name="connsiteX52" fmla="*/ 747131 w 3436659"/>
              <a:gd name="connsiteY52" fmla="*/ 1599228 h 2892769"/>
              <a:gd name="connsiteX53" fmla="*/ 735980 w 3436659"/>
              <a:gd name="connsiteY53" fmla="*/ 1632681 h 2892769"/>
              <a:gd name="connsiteX54" fmla="*/ 669073 w 3436659"/>
              <a:gd name="connsiteY54" fmla="*/ 1677286 h 2892769"/>
              <a:gd name="connsiteX55" fmla="*/ 635619 w 3436659"/>
              <a:gd name="connsiteY55" fmla="*/ 1933764 h 2892769"/>
              <a:gd name="connsiteX56" fmla="*/ 602165 w 3436659"/>
              <a:gd name="connsiteY56" fmla="*/ 1944915 h 2892769"/>
              <a:gd name="connsiteX57" fmla="*/ 591014 w 3436659"/>
              <a:gd name="connsiteY57" fmla="*/ 1978369 h 2892769"/>
              <a:gd name="connsiteX58" fmla="*/ 546409 w 3436659"/>
              <a:gd name="connsiteY58" fmla="*/ 2022974 h 2892769"/>
              <a:gd name="connsiteX59" fmla="*/ 524107 w 3436659"/>
              <a:gd name="connsiteY59" fmla="*/ 2101033 h 2892769"/>
              <a:gd name="connsiteX60" fmla="*/ 512956 w 3436659"/>
              <a:gd name="connsiteY60" fmla="*/ 2134486 h 2892769"/>
              <a:gd name="connsiteX61" fmla="*/ 490653 w 3436659"/>
              <a:gd name="connsiteY61" fmla="*/ 2223696 h 2892769"/>
              <a:gd name="connsiteX62" fmla="*/ 501805 w 3436659"/>
              <a:gd name="connsiteY62" fmla="*/ 2301754 h 2892769"/>
              <a:gd name="connsiteX63" fmla="*/ 535258 w 3436659"/>
              <a:gd name="connsiteY63" fmla="*/ 2324057 h 2892769"/>
              <a:gd name="connsiteX64" fmla="*/ 747131 w 3436659"/>
              <a:gd name="connsiteY64" fmla="*/ 2357511 h 2892769"/>
              <a:gd name="connsiteX65" fmla="*/ 713678 w 3436659"/>
              <a:gd name="connsiteY65" fmla="*/ 2379813 h 2892769"/>
              <a:gd name="connsiteX66" fmla="*/ 691375 w 3436659"/>
              <a:gd name="connsiteY66" fmla="*/ 2402115 h 2892769"/>
              <a:gd name="connsiteX67" fmla="*/ 602165 w 3436659"/>
              <a:gd name="connsiteY67" fmla="*/ 2424418 h 2892769"/>
              <a:gd name="connsiteX68" fmla="*/ 524107 w 3436659"/>
              <a:gd name="connsiteY68" fmla="*/ 2446720 h 2892769"/>
              <a:gd name="connsiteX69" fmla="*/ 490653 w 3436659"/>
              <a:gd name="connsiteY69" fmla="*/ 2502476 h 2892769"/>
              <a:gd name="connsiteX70" fmla="*/ 446048 w 3436659"/>
              <a:gd name="connsiteY70" fmla="*/ 2547081 h 2892769"/>
              <a:gd name="connsiteX71" fmla="*/ 412595 w 3436659"/>
              <a:gd name="connsiteY71" fmla="*/ 2613989 h 2892769"/>
              <a:gd name="connsiteX72" fmla="*/ 401444 w 3436659"/>
              <a:gd name="connsiteY72" fmla="*/ 2647442 h 2892769"/>
              <a:gd name="connsiteX73" fmla="*/ 367990 w 3436659"/>
              <a:gd name="connsiteY73" fmla="*/ 2658594 h 2892769"/>
              <a:gd name="connsiteX74" fmla="*/ 245326 w 3436659"/>
              <a:gd name="connsiteY74" fmla="*/ 2669745 h 2892769"/>
              <a:gd name="connsiteX75" fmla="*/ 267629 w 3436659"/>
              <a:gd name="connsiteY75" fmla="*/ 2803559 h 2892769"/>
              <a:gd name="connsiteX76" fmla="*/ 278780 w 3436659"/>
              <a:gd name="connsiteY76" fmla="*/ 2848164 h 2892769"/>
              <a:gd name="connsiteX77" fmla="*/ 301083 w 3436659"/>
              <a:gd name="connsiteY77" fmla="*/ 2870467 h 2892769"/>
              <a:gd name="connsiteX78" fmla="*/ 367990 w 3436659"/>
              <a:gd name="connsiteY78" fmla="*/ 2892769 h 2892769"/>
              <a:gd name="connsiteX79" fmla="*/ 1672683 w 3436659"/>
              <a:gd name="connsiteY79" fmla="*/ 2870467 h 2892769"/>
              <a:gd name="connsiteX80" fmla="*/ 2821258 w 3436659"/>
              <a:gd name="connsiteY80" fmla="*/ 2859315 h 2892769"/>
              <a:gd name="connsiteX81" fmla="*/ 2810107 w 3436659"/>
              <a:gd name="connsiteY81" fmla="*/ 2825862 h 2892769"/>
              <a:gd name="connsiteX82" fmla="*/ 2765502 w 3436659"/>
              <a:gd name="connsiteY82" fmla="*/ 2781257 h 2892769"/>
              <a:gd name="connsiteX83" fmla="*/ 2743200 w 3436659"/>
              <a:gd name="connsiteY83" fmla="*/ 2758954 h 2892769"/>
              <a:gd name="connsiteX84" fmla="*/ 2709746 w 3436659"/>
              <a:gd name="connsiteY84" fmla="*/ 2747803 h 2892769"/>
              <a:gd name="connsiteX85" fmla="*/ 2698595 w 3436659"/>
              <a:gd name="connsiteY85" fmla="*/ 2714350 h 2892769"/>
              <a:gd name="connsiteX86" fmla="*/ 2676292 w 3436659"/>
              <a:gd name="connsiteY86" fmla="*/ 2692047 h 2892769"/>
              <a:gd name="connsiteX87" fmla="*/ 2665141 w 3436659"/>
              <a:gd name="connsiteY87" fmla="*/ 2613989 h 2892769"/>
              <a:gd name="connsiteX88" fmla="*/ 2642839 w 3436659"/>
              <a:gd name="connsiteY88" fmla="*/ 2535930 h 2892769"/>
              <a:gd name="connsiteX89" fmla="*/ 2631687 w 3436659"/>
              <a:gd name="connsiteY89" fmla="*/ 2480174 h 2892769"/>
              <a:gd name="connsiteX90" fmla="*/ 2609385 w 3436659"/>
              <a:gd name="connsiteY90" fmla="*/ 2446720 h 2892769"/>
              <a:gd name="connsiteX91" fmla="*/ 2553629 w 3436659"/>
              <a:gd name="connsiteY91" fmla="*/ 2390964 h 2892769"/>
              <a:gd name="connsiteX92" fmla="*/ 2531326 w 3436659"/>
              <a:gd name="connsiteY92" fmla="*/ 2368662 h 2892769"/>
              <a:gd name="connsiteX93" fmla="*/ 2497873 w 3436659"/>
              <a:gd name="connsiteY93" fmla="*/ 2357511 h 2892769"/>
              <a:gd name="connsiteX94" fmla="*/ 2486722 w 3436659"/>
              <a:gd name="connsiteY94" fmla="*/ 2324057 h 2892769"/>
              <a:gd name="connsiteX95" fmla="*/ 2419814 w 3436659"/>
              <a:gd name="connsiteY95" fmla="*/ 2301754 h 2892769"/>
              <a:gd name="connsiteX96" fmla="*/ 2352907 w 3436659"/>
              <a:gd name="connsiteY96" fmla="*/ 2268301 h 2892769"/>
              <a:gd name="connsiteX97" fmla="*/ 2330605 w 3436659"/>
              <a:gd name="connsiteY97" fmla="*/ 2234847 h 2892769"/>
              <a:gd name="connsiteX98" fmla="*/ 2297151 w 3436659"/>
              <a:gd name="connsiteY98" fmla="*/ 2201394 h 2892769"/>
              <a:gd name="connsiteX99" fmla="*/ 2286000 w 3436659"/>
              <a:gd name="connsiteY99" fmla="*/ 2167940 h 2892769"/>
              <a:gd name="connsiteX100" fmla="*/ 2219092 w 3436659"/>
              <a:gd name="connsiteY100" fmla="*/ 2112184 h 2892769"/>
              <a:gd name="connsiteX101" fmla="*/ 2174487 w 3436659"/>
              <a:gd name="connsiteY101" fmla="*/ 2067579 h 2892769"/>
              <a:gd name="connsiteX102" fmla="*/ 2118731 w 3436659"/>
              <a:gd name="connsiteY102" fmla="*/ 2022974 h 2892769"/>
              <a:gd name="connsiteX103" fmla="*/ 2085278 w 3436659"/>
              <a:gd name="connsiteY103" fmla="*/ 2011823 h 2892769"/>
              <a:gd name="connsiteX104" fmla="*/ 2007219 w 3436659"/>
              <a:gd name="connsiteY104" fmla="*/ 1989520 h 2892769"/>
              <a:gd name="connsiteX105" fmla="*/ 1973765 w 3436659"/>
              <a:gd name="connsiteY105" fmla="*/ 1967218 h 2892769"/>
              <a:gd name="connsiteX106" fmla="*/ 1951463 w 3436659"/>
              <a:gd name="connsiteY106" fmla="*/ 1889159 h 2892769"/>
              <a:gd name="connsiteX107" fmla="*/ 1973765 w 3436659"/>
              <a:gd name="connsiteY107" fmla="*/ 1677286 h 2892769"/>
              <a:gd name="connsiteX108" fmla="*/ 1984917 w 3436659"/>
              <a:gd name="connsiteY108" fmla="*/ 1576925 h 2892769"/>
              <a:gd name="connsiteX109" fmla="*/ 2062975 w 3436659"/>
              <a:gd name="connsiteY109" fmla="*/ 1454262 h 2892769"/>
              <a:gd name="connsiteX110" fmla="*/ 2085278 w 3436659"/>
              <a:gd name="connsiteY110" fmla="*/ 1431959 h 2892769"/>
              <a:gd name="connsiteX111" fmla="*/ 2096429 w 3436659"/>
              <a:gd name="connsiteY111" fmla="*/ 1398506 h 2892769"/>
              <a:gd name="connsiteX112" fmla="*/ 2174487 w 3436659"/>
              <a:gd name="connsiteY112" fmla="*/ 1342750 h 2892769"/>
              <a:gd name="connsiteX113" fmla="*/ 2207941 w 3436659"/>
              <a:gd name="connsiteY113" fmla="*/ 1320447 h 2892769"/>
              <a:gd name="connsiteX114" fmla="*/ 2230244 w 3436659"/>
              <a:gd name="connsiteY114" fmla="*/ 1298145 h 2892769"/>
              <a:gd name="connsiteX115" fmla="*/ 2297151 w 3436659"/>
              <a:gd name="connsiteY115" fmla="*/ 1275842 h 2892769"/>
              <a:gd name="connsiteX116" fmla="*/ 2341756 w 3436659"/>
              <a:gd name="connsiteY116" fmla="*/ 1253540 h 2892769"/>
              <a:gd name="connsiteX117" fmla="*/ 2364058 w 3436659"/>
              <a:gd name="connsiteY117" fmla="*/ 1231237 h 2892769"/>
              <a:gd name="connsiteX118" fmla="*/ 2442117 w 3436659"/>
              <a:gd name="connsiteY118" fmla="*/ 1208935 h 2892769"/>
              <a:gd name="connsiteX119" fmla="*/ 2542478 w 3436659"/>
              <a:gd name="connsiteY119" fmla="*/ 1153179 h 2892769"/>
              <a:gd name="connsiteX120" fmla="*/ 2631687 w 3436659"/>
              <a:gd name="connsiteY120" fmla="*/ 1142028 h 2892769"/>
              <a:gd name="connsiteX121" fmla="*/ 2698595 w 3436659"/>
              <a:gd name="connsiteY121" fmla="*/ 1108574 h 2892769"/>
              <a:gd name="connsiteX122" fmla="*/ 2743200 w 3436659"/>
              <a:gd name="connsiteY122" fmla="*/ 1008213 h 2892769"/>
              <a:gd name="connsiteX123" fmla="*/ 2765502 w 3436659"/>
              <a:gd name="connsiteY123" fmla="*/ 974759 h 2892769"/>
              <a:gd name="connsiteX124" fmla="*/ 2810107 w 3436659"/>
              <a:gd name="connsiteY124" fmla="*/ 863247 h 2892769"/>
              <a:gd name="connsiteX125" fmla="*/ 2843561 w 3436659"/>
              <a:gd name="connsiteY125" fmla="*/ 840945 h 2892769"/>
              <a:gd name="connsiteX126" fmla="*/ 2910468 w 3436659"/>
              <a:gd name="connsiteY126" fmla="*/ 818642 h 2892769"/>
              <a:gd name="connsiteX127" fmla="*/ 2943922 w 3436659"/>
              <a:gd name="connsiteY127" fmla="*/ 807491 h 2892769"/>
              <a:gd name="connsiteX128" fmla="*/ 2977375 w 3436659"/>
              <a:gd name="connsiteY128" fmla="*/ 785189 h 2892769"/>
              <a:gd name="connsiteX129" fmla="*/ 2999678 w 3436659"/>
              <a:gd name="connsiteY129" fmla="*/ 762886 h 2892769"/>
              <a:gd name="connsiteX130" fmla="*/ 3066585 w 3436659"/>
              <a:gd name="connsiteY130" fmla="*/ 740584 h 2892769"/>
              <a:gd name="connsiteX131" fmla="*/ 3122341 w 3436659"/>
              <a:gd name="connsiteY131" fmla="*/ 695979 h 2892769"/>
              <a:gd name="connsiteX132" fmla="*/ 3144644 w 3436659"/>
              <a:gd name="connsiteY132" fmla="*/ 673676 h 2892769"/>
              <a:gd name="connsiteX133" fmla="*/ 3178097 w 3436659"/>
              <a:gd name="connsiteY133" fmla="*/ 651374 h 2892769"/>
              <a:gd name="connsiteX134" fmla="*/ 3222702 w 3436659"/>
              <a:gd name="connsiteY134" fmla="*/ 606769 h 2892769"/>
              <a:gd name="connsiteX135" fmla="*/ 3245005 w 3436659"/>
              <a:gd name="connsiteY135" fmla="*/ 584467 h 2892769"/>
              <a:gd name="connsiteX136" fmla="*/ 3267307 w 3436659"/>
              <a:gd name="connsiteY136" fmla="*/ 562164 h 2892769"/>
              <a:gd name="connsiteX137" fmla="*/ 3300761 w 3436659"/>
              <a:gd name="connsiteY137" fmla="*/ 551013 h 2892769"/>
              <a:gd name="connsiteX138" fmla="*/ 3311912 w 3436659"/>
              <a:gd name="connsiteY138" fmla="*/ 517559 h 2892769"/>
              <a:gd name="connsiteX139" fmla="*/ 3345365 w 3436659"/>
              <a:gd name="connsiteY139" fmla="*/ 506408 h 2892769"/>
              <a:gd name="connsiteX140" fmla="*/ 3412273 w 3436659"/>
              <a:gd name="connsiteY140" fmla="*/ 472954 h 2892769"/>
              <a:gd name="connsiteX141" fmla="*/ 3434575 w 3436659"/>
              <a:gd name="connsiteY141" fmla="*/ 439501 h 2892769"/>
              <a:gd name="connsiteX142" fmla="*/ 3401122 w 3436659"/>
              <a:gd name="connsiteY142" fmla="*/ 249930 h 2892769"/>
              <a:gd name="connsiteX143" fmla="*/ 3367668 w 3436659"/>
              <a:gd name="connsiteY143" fmla="*/ 138418 h 2892769"/>
              <a:gd name="connsiteX144" fmla="*/ 3356517 w 3436659"/>
              <a:gd name="connsiteY144" fmla="*/ 104964 h 2892769"/>
              <a:gd name="connsiteX145" fmla="*/ 3345365 w 3436659"/>
              <a:gd name="connsiteY145" fmla="*/ 60359 h 2892769"/>
              <a:gd name="connsiteX146" fmla="*/ 3311912 w 3436659"/>
              <a:gd name="connsiteY146" fmla="*/ 38057 h 2892769"/>
              <a:gd name="connsiteX147" fmla="*/ 3245005 w 3436659"/>
              <a:gd name="connsiteY147" fmla="*/ 26906 h 2892769"/>
              <a:gd name="connsiteX148" fmla="*/ 2553629 w 3436659"/>
              <a:gd name="connsiteY148" fmla="*/ 15754 h 2892769"/>
              <a:gd name="connsiteX149" fmla="*/ 1828800 w 3436659"/>
              <a:gd name="connsiteY149" fmla="*/ 15754 h 2892769"/>
              <a:gd name="connsiteX150" fmla="*/ 1628078 w 3436659"/>
              <a:gd name="connsiteY150" fmla="*/ 38057 h 2892769"/>
              <a:gd name="connsiteX151" fmla="*/ 1561170 w 3436659"/>
              <a:gd name="connsiteY151" fmla="*/ 49208 h 2892769"/>
              <a:gd name="connsiteX152" fmla="*/ 1460809 w 3436659"/>
              <a:gd name="connsiteY152" fmla="*/ 49208 h 289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3436659" h="2892769">
                <a:moveTo>
                  <a:pt x="1460809" y="49208"/>
                </a:moveTo>
                <a:cubicBezTo>
                  <a:pt x="1442224" y="58501"/>
                  <a:pt x="1454645" y="86678"/>
                  <a:pt x="1449658" y="104964"/>
                </a:cubicBezTo>
                <a:cubicBezTo>
                  <a:pt x="1440954" y="136878"/>
                  <a:pt x="1436412" y="175359"/>
                  <a:pt x="1405053" y="194174"/>
                </a:cubicBezTo>
                <a:cubicBezTo>
                  <a:pt x="1394974" y="200221"/>
                  <a:pt x="1382751" y="201608"/>
                  <a:pt x="1371600" y="205325"/>
                </a:cubicBezTo>
                <a:cubicBezTo>
                  <a:pt x="1275730" y="269239"/>
                  <a:pt x="1397025" y="192613"/>
                  <a:pt x="1304692" y="238779"/>
                </a:cubicBezTo>
                <a:cubicBezTo>
                  <a:pt x="1292705" y="244772"/>
                  <a:pt x="1281704" y="252709"/>
                  <a:pt x="1271239" y="261081"/>
                </a:cubicBezTo>
                <a:cubicBezTo>
                  <a:pt x="1263029" y="267649"/>
                  <a:pt x="1257951" y="277975"/>
                  <a:pt x="1248936" y="283384"/>
                </a:cubicBezTo>
                <a:cubicBezTo>
                  <a:pt x="1238857" y="289432"/>
                  <a:pt x="1226634" y="290818"/>
                  <a:pt x="1215483" y="294535"/>
                </a:cubicBezTo>
                <a:cubicBezTo>
                  <a:pt x="1200615" y="309403"/>
                  <a:pt x="1177528" y="319192"/>
                  <a:pt x="1170878" y="339140"/>
                </a:cubicBezTo>
                <a:cubicBezTo>
                  <a:pt x="1167161" y="350291"/>
                  <a:pt x="1169291" y="365762"/>
                  <a:pt x="1159726" y="372594"/>
                </a:cubicBezTo>
                <a:cubicBezTo>
                  <a:pt x="1140596" y="386258"/>
                  <a:pt x="1092819" y="394896"/>
                  <a:pt x="1092819" y="394896"/>
                </a:cubicBezTo>
                <a:cubicBezTo>
                  <a:pt x="976812" y="510903"/>
                  <a:pt x="1130214" y="353127"/>
                  <a:pt x="1037063" y="461803"/>
                </a:cubicBezTo>
                <a:cubicBezTo>
                  <a:pt x="1023379" y="477768"/>
                  <a:pt x="1007326" y="491540"/>
                  <a:pt x="992458" y="506408"/>
                </a:cubicBezTo>
                <a:lnTo>
                  <a:pt x="947853" y="551013"/>
                </a:lnTo>
                <a:lnTo>
                  <a:pt x="914400" y="562164"/>
                </a:lnTo>
                <a:cubicBezTo>
                  <a:pt x="895475" y="618934"/>
                  <a:pt x="918455" y="579736"/>
                  <a:pt x="869795" y="606769"/>
                </a:cubicBezTo>
                <a:cubicBezTo>
                  <a:pt x="846364" y="619786"/>
                  <a:pt x="802887" y="651374"/>
                  <a:pt x="802887" y="651374"/>
                </a:cubicBezTo>
                <a:cubicBezTo>
                  <a:pt x="795453" y="662525"/>
                  <a:pt x="792221" y="678179"/>
                  <a:pt x="780585" y="684828"/>
                </a:cubicBezTo>
                <a:cubicBezTo>
                  <a:pt x="764129" y="694232"/>
                  <a:pt x="743115" y="690992"/>
                  <a:pt x="724829" y="695979"/>
                </a:cubicBezTo>
                <a:cubicBezTo>
                  <a:pt x="702149" y="702164"/>
                  <a:pt x="680729" y="712579"/>
                  <a:pt x="657922" y="718281"/>
                </a:cubicBezTo>
                <a:cubicBezTo>
                  <a:pt x="643635" y="721853"/>
                  <a:pt x="595858" y="732587"/>
                  <a:pt x="579863" y="740584"/>
                </a:cubicBezTo>
                <a:cubicBezTo>
                  <a:pt x="567876" y="746577"/>
                  <a:pt x="558656" y="757443"/>
                  <a:pt x="546409" y="762886"/>
                </a:cubicBezTo>
                <a:cubicBezTo>
                  <a:pt x="524926" y="772434"/>
                  <a:pt x="500529" y="774676"/>
                  <a:pt x="479502" y="785189"/>
                </a:cubicBezTo>
                <a:lnTo>
                  <a:pt x="434897" y="807491"/>
                </a:lnTo>
                <a:cubicBezTo>
                  <a:pt x="420029" y="822359"/>
                  <a:pt x="396941" y="832148"/>
                  <a:pt x="390292" y="852096"/>
                </a:cubicBezTo>
                <a:cubicBezTo>
                  <a:pt x="386575" y="863247"/>
                  <a:pt x="387453" y="877238"/>
                  <a:pt x="379141" y="885550"/>
                </a:cubicBezTo>
                <a:cubicBezTo>
                  <a:pt x="370829" y="893862"/>
                  <a:pt x="356838" y="892984"/>
                  <a:pt x="345687" y="896701"/>
                </a:cubicBezTo>
                <a:cubicBezTo>
                  <a:pt x="338253" y="907852"/>
                  <a:pt x="332862" y="920677"/>
                  <a:pt x="323385" y="930154"/>
                </a:cubicBezTo>
                <a:cubicBezTo>
                  <a:pt x="297714" y="955825"/>
                  <a:pt x="279451" y="955077"/>
                  <a:pt x="245326" y="963608"/>
                </a:cubicBezTo>
                <a:cubicBezTo>
                  <a:pt x="194189" y="1014748"/>
                  <a:pt x="254733" y="949499"/>
                  <a:pt x="200722" y="1030515"/>
                </a:cubicBezTo>
                <a:cubicBezTo>
                  <a:pt x="159230" y="1092752"/>
                  <a:pt x="196631" y="1005245"/>
                  <a:pt x="156117" y="1086272"/>
                </a:cubicBezTo>
                <a:cubicBezTo>
                  <a:pt x="127166" y="1144174"/>
                  <a:pt x="166223" y="1098466"/>
                  <a:pt x="122663" y="1142028"/>
                </a:cubicBezTo>
                <a:cubicBezTo>
                  <a:pt x="118946" y="1153179"/>
                  <a:pt x="119823" y="1167170"/>
                  <a:pt x="111512" y="1175481"/>
                </a:cubicBezTo>
                <a:cubicBezTo>
                  <a:pt x="83810" y="1203183"/>
                  <a:pt x="66784" y="1179117"/>
                  <a:pt x="44605" y="1164330"/>
                </a:cubicBezTo>
                <a:cubicBezTo>
                  <a:pt x="40888" y="1175481"/>
                  <a:pt x="38710" y="1187270"/>
                  <a:pt x="33453" y="1197784"/>
                </a:cubicBezTo>
                <a:cubicBezTo>
                  <a:pt x="27459" y="1209771"/>
                  <a:pt x="13779" y="1218095"/>
                  <a:pt x="11151" y="1231237"/>
                </a:cubicBezTo>
                <a:cubicBezTo>
                  <a:pt x="2373" y="1275127"/>
                  <a:pt x="3717" y="1320447"/>
                  <a:pt x="0" y="1365052"/>
                </a:cubicBezTo>
                <a:cubicBezTo>
                  <a:pt x="10106" y="1405476"/>
                  <a:pt x="8689" y="1424332"/>
                  <a:pt x="44605" y="1454262"/>
                </a:cubicBezTo>
                <a:cubicBezTo>
                  <a:pt x="53635" y="1461787"/>
                  <a:pt x="66907" y="1461696"/>
                  <a:pt x="78058" y="1465413"/>
                </a:cubicBezTo>
                <a:cubicBezTo>
                  <a:pt x="98804" y="1486158"/>
                  <a:pt x="108595" y="1493032"/>
                  <a:pt x="122663" y="1521169"/>
                </a:cubicBezTo>
                <a:cubicBezTo>
                  <a:pt x="136388" y="1548621"/>
                  <a:pt x="140682" y="1595833"/>
                  <a:pt x="144965" y="1621530"/>
                </a:cubicBezTo>
                <a:cubicBezTo>
                  <a:pt x="163551" y="1617813"/>
                  <a:pt x="188387" y="1624770"/>
                  <a:pt x="200722" y="1610379"/>
                </a:cubicBezTo>
                <a:cubicBezTo>
                  <a:pt x="215437" y="1593212"/>
                  <a:pt x="206968" y="1565544"/>
                  <a:pt x="211873" y="1543472"/>
                </a:cubicBezTo>
                <a:cubicBezTo>
                  <a:pt x="214423" y="1531997"/>
                  <a:pt x="219307" y="1521169"/>
                  <a:pt x="223024" y="1510018"/>
                </a:cubicBezTo>
                <a:cubicBezTo>
                  <a:pt x="307112" y="1538046"/>
                  <a:pt x="206723" y="1496978"/>
                  <a:pt x="278780" y="1554623"/>
                </a:cubicBezTo>
                <a:cubicBezTo>
                  <a:pt x="287959" y="1561966"/>
                  <a:pt x="301083" y="1562057"/>
                  <a:pt x="312234" y="1565774"/>
                </a:cubicBezTo>
                <a:cubicBezTo>
                  <a:pt x="334536" y="1580642"/>
                  <a:pt x="360187" y="1591426"/>
                  <a:pt x="379141" y="1610379"/>
                </a:cubicBezTo>
                <a:cubicBezTo>
                  <a:pt x="386575" y="1617813"/>
                  <a:pt x="392429" y="1627272"/>
                  <a:pt x="401444" y="1632681"/>
                </a:cubicBezTo>
                <a:cubicBezTo>
                  <a:pt x="411523" y="1638729"/>
                  <a:pt x="423746" y="1640116"/>
                  <a:pt x="434897" y="1643833"/>
                </a:cubicBezTo>
                <a:cubicBezTo>
                  <a:pt x="490653" y="1640116"/>
                  <a:pt x="546627" y="1638852"/>
                  <a:pt x="602165" y="1632681"/>
                </a:cubicBezTo>
                <a:cubicBezTo>
                  <a:pt x="653856" y="1626937"/>
                  <a:pt x="619917" y="1622031"/>
                  <a:pt x="657922" y="1599228"/>
                </a:cubicBezTo>
                <a:cubicBezTo>
                  <a:pt x="668001" y="1593180"/>
                  <a:pt x="680224" y="1591793"/>
                  <a:pt x="691375" y="1588076"/>
                </a:cubicBezTo>
                <a:cubicBezTo>
                  <a:pt x="709960" y="1591793"/>
                  <a:pt x="733729" y="1585826"/>
                  <a:pt x="747131" y="1599228"/>
                </a:cubicBezTo>
                <a:cubicBezTo>
                  <a:pt x="755442" y="1607539"/>
                  <a:pt x="744291" y="1624370"/>
                  <a:pt x="735980" y="1632681"/>
                </a:cubicBezTo>
                <a:cubicBezTo>
                  <a:pt x="717027" y="1651634"/>
                  <a:pt x="669073" y="1677286"/>
                  <a:pt x="669073" y="1677286"/>
                </a:cubicBezTo>
                <a:cubicBezTo>
                  <a:pt x="668725" y="1684585"/>
                  <a:pt x="711661" y="1888141"/>
                  <a:pt x="635619" y="1933764"/>
                </a:cubicBezTo>
                <a:cubicBezTo>
                  <a:pt x="625540" y="1939811"/>
                  <a:pt x="613316" y="1941198"/>
                  <a:pt x="602165" y="1944915"/>
                </a:cubicBezTo>
                <a:cubicBezTo>
                  <a:pt x="598448" y="1956066"/>
                  <a:pt x="597846" y="1968804"/>
                  <a:pt x="591014" y="1978369"/>
                </a:cubicBezTo>
                <a:cubicBezTo>
                  <a:pt x="578792" y="1995479"/>
                  <a:pt x="546409" y="2022974"/>
                  <a:pt x="546409" y="2022974"/>
                </a:cubicBezTo>
                <a:cubicBezTo>
                  <a:pt x="538975" y="2048994"/>
                  <a:pt x="531883" y="2075113"/>
                  <a:pt x="524107" y="2101033"/>
                </a:cubicBezTo>
                <a:cubicBezTo>
                  <a:pt x="520730" y="2112291"/>
                  <a:pt x="515807" y="2123083"/>
                  <a:pt x="512956" y="2134486"/>
                </a:cubicBezTo>
                <a:lnTo>
                  <a:pt x="490653" y="2223696"/>
                </a:lnTo>
                <a:cubicBezTo>
                  <a:pt x="494370" y="2249715"/>
                  <a:pt x="491130" y="2277736"/>
                  <a:pt x="501805" y="2301754"/>
                </a:cubicBezTo>
                <a:cubicBezTo>
                  <a:pt x="507248" y="2314001"/>
                  <a:pt x="523011" y="2318614"/>
                  <a:pt x="535258" y="2324057"/>
                </a:cubicBezTo>
                <a:cubicBezTo>
                  <a:pt x="614012" y="2359059"/>
                  <a:pt x="649089" y="2349969"/>
                  <a:pt x="747131" y="2357511"/>
                </a:cubicBezTo>
                <a:cubicBezTo>
                  <a:pt x="735980" y="2364945"/>
                  <a:pt x="724143" y="2371441"/>
                  <a:pt x="713678" y="2379813"/>
                </a:cubicBezTo>
                <a:cubicBezTo>
                  <a:pt x="705468" y="2386381"/>
                  <a:pt x="700390" y="2396706"/>
                  <a:pt x="691375" y="2402115"/>
                </a:cubicBezTo>
                <a:cubicBezTo>
                  <a:pt x="673788" y="2412667"/>
                  <a:pt x="614869" y="2421595"/>
                  <a:pt x="602165" y="2424418"/>
                </a:cubicBezTo>
                <a:cubicBezTo>
                  <a:pt x="560162" y="2433752"/>
                  <a:pt x="561359" y="2434303"/>
                  <a:pt x="524107" y="2446720"/>
                </a:cubicBezTo>
                <a:cubicBezTo>
                  <a:pt x="441696" y="2529134"/>
                  <a:pt x="563040" y="2401136"/>
                  <a:pt x="490653" y="2502476"/>
                </a:cubicBezTo>
                <a:cubicBezTo>
                  <a:pt x="478431" y="2519586"/>
                  <a:pt x="446048" y="2547081"/>
                  <a:pt x="446048" y="2547081"/>
                </a:cubicBezTo>
                <a:cubicBezTo>
                  <a:pt x="418021" y="2631165"/>
                  <a:pt x="455827" y="2527524"/>
                  <a:pt x="412595" y="2613989"/>
                </a:cubicBezTo>
                <a:cubicBezTo>
                  <a:pt x="407338" y="2624502"/>
                  <a:pt x="409755" y="2639131"/>
                  <a:pt x="401444" y="2647442"/>
                </a:cubicBezTo>
                <a:cubicBezTo>
                  <a:pt x="393132" y="2655754"/>
                  <a:pt x="379626" y="2656932"/>
                  <a:pt x="367990" y="2658594"/>
                </a:cubicBezTo>
                <a:cubicBezTo>
                  <a:pt x="327346" y="2664400"/>
                  <a:pt x="286214" y="2666028"/>
                  <a:pt x="245326" y="2669745"/>
                </a:cubicBezTo>
                <a:cubicBezTo>
                  <a:pt x="263451" y="2832861"/>
                  <a:pt x="243852" y="2720339"/>
                  <a:pt x="267629" y="2803559"/>
                </a:cubicBezTo>
                <a:cubicBezTo>
                  <a:pt x="271839" y="2818295"/>
                  <a:pt x="271926" y="2834456"/>
                  <a:pt x="278780" y="2848164"/>
                </a:cubicBezTo>
                <a:cubicBezTo>
                  <a:pt x="283482" y="2857568"/>
                  <a:pt x="291679" y="2865765"/>
                  <a:pt x="301083" y="2870467"/>
                </a:cubicBezTo>
                <a:cubicBezTo>
                  <a:pt x="322110" y="2880980"/>
                  <a:pt x="367990" y="2892769"/>
                  <a:pt x="367990" y="2892769"/>
                </a:cubicBezTo>
                <a:cubicBezTo>
                  <a:pt x="1004964" y="2870805"/>
                  <a:pt x="623983" y="2881448"/>
                  <a:pt x="1672683" y="2870467"/>
                </a:cubicBezTo>
                <a:lnTo>
                  <a:pt x="2821258" y="2859315"/>
                </a:lnTo>
                <a:cubicBezTo>
                  <a:pt x="2817541" y="2848164"/>
                  <a:pt x="2816939" y="2835427"/>
                  <a:pt x="2810107" y="2825862"/>
                </a:cubicBezTo>
                <a:cubicBezTo>
                  <a:pt x="2797885" y="2808752"/>
                  <a:pt x="2780370" y="2796125"/>
                  <a:pt x="2765502" y="2781257"/>
                </a:cubicBezTo>
                <a:cubicBezTo>
                  <a:pt x="2758068" y="2773823"/>
                  <a:pt x="2753174" y="2762279"/>
                  <a:pt x="2743200" y="2758954"/>
                </a:cubicBezTo>
                <a:lnTo>
                  <a:pt x="2709746" y="2747803"/>
                </a:lnTo>
                <a:cubicBezTo>
                  <a:pt x="2706029" y="2736652"/>
                  <a:pt x="2704643" y="2724429"/>
                  <a:pt x="2698595" y="2714350"/>
                </a:cubicBezTo>
                <a:cubicBezTo>
                  <a:pt x="2693186" y="2705335"/>
                  <a:pt x="2679617" y="2702021"/>
                  <a:pt x="2676292" y="2692047"/>
                </a:cubicBezTo>
                <a:cubicBezTo>
                  <a:pt x="2667980" y="2667112"/>
                  <a:pt x="2669843" y="2639849"/>
                  <a:pt x="2665141" y="2613989"/>
                </a:cubicBezTo>
                <a:cubicBezTo>
                  <a:pt x="2651238" y="2537523"/>
                  <a:pt x="2658760" y="2599614"/>
                  <a:pt x="2642839" y="2535930"/>
                </a:cubicBezTo>
                <a:cubicBezTo>
                  <a:pt x="2638242" y="2517542"/>
                  <a:pt x="2638342" y="2497921"/>
                  <a:pt x="2631687" y="2480174"/>
                </a:cubicBezTo>
                <a:cubicBezTo>
                  <a:pt x="2626981" y="2467625"/>
                  <a:pt x="2616034" y="2458356"/>
                  <a:pt x="2609385" y="2446720"/>
                </a:cubicBezTo>
                <a:cubicBezTo>
                  <a:pt x="2576963" y="2389980"/>
                  <a:pt x="2606292" y="2408518"/>
                  <a:pt x="2553629" y="2390964"/>
                </a:cubicBezTo>
                <a:cubicBezTo>
                  <a:pt x="2546195" y="2383530"/>
                  <a:pt x="2540341" y="2374071"/>
                  <a:pt x="2531326" y="2368662"/>
                </a:cubicBezTo>
                <a:cubicBezTo>
                  <a:pt x="2521247" y="2362615"/>
                  <a:pt x="2506184" y="2365823"/>
                  <a:pt x="2497873" y="2357511"/>
                </a:cubicBezTo>
                <a:cubicBezTo>
                  <a:pt x="2489561" y="2349199"/>
                  <a:pt x="2496287" y="2330889"/>
                  <a:pt x="2486722" y="2324057"/>
                </a:cubicBezTo>
                <a:cubicBezTo>
                  <a:pt x="2467592" y="2310393"/>
                  <a:pt x="2439375" y="2314795"/>
                  <a:pt x="2419814" y="2301754"/>
                </a:cubicBezTo>
                <a:cubicBezTo>
                  <a:pt x="2376581" y="2272932"/>
                  <a:pt x="2399075" y="2283690"/>
                  <a:pt x="2352907" y="2268301"/>
                </a:cubicBezTo>
                <a:cubicBezTo>
                  <a:pt x="2345473" y="2257150"/>
                  <a:pt x="2339185" y="2245143"/>
                  <a:pt x="2330605" y="2234847"/>
                </a:cubicBezTo>
                <a:cubicBezTo>
                  <a:pt x="2320509" y="2222732"/>
                  <a:pt x="2305899" y="2214516"/>
                  <a:pt x="2297151" y="2201394"/>
                </a:cubicBezTo>
                <a:cubicBezTo>
                  <a:pt x="2290631" y="2191614"/>
                  <a:pt x="2292048" y="2178019"/>
                  <a:pt x="2286000" y="2167940"/>
                </a:cubicBezTo>
                <a:cubicBezTo>
                  <a:pt x="2275668" y="2150719"/>
                  <a:pt x="2227717" y="2119731"/>
                  <a:pt x="2219092" y="2112184"/>
                </a:cubicBezTo>
                <a:cubicBezTo>
                  <a:pt x="2203268" y="2098338"/>
                  <a:pt x="2189355" y="2082447"/>
                  <a:pt x="2174487" y="2067579"/>
                </a:cubicBezTo>
                <a:cubicBezTo>
                  <a:pt x="2153741" y="2046832"/>
                  <a:pt x="2146870" y="2037043"/>
                  <a:pt x="2118731" y="2022974"/>
                </a:cubicBezTo>
                <a:cubicBezTo>
                  <a:pt x="2108218" y="2017717"/>
                  <a:pt x="2096580" y="2015052"/>
                  <a:pt x="2085278" y="2011823"/>
                </a:cubicBezTo>
                <a:cubicBezTo>
                  <a:pt x="2068597" y="2007057"/>
                  <a:pt x="2025049" y="1998435"/>
                  <a:pt x="2007219" y="1989520"/>
                </a:cubicBezTo>
                <a:cubicBezTo>
                  <a:pt x="1995232" y="1983526"/>
                  <a:pt x="1984916" y="1974652"/>
                  <a:pt x="1973765" y="1967218"/>
                </a:cubicBezTo>
                <a:cubicBezTo>
                  <a:pt x="1968507" y="1951442"/>
                  <a:pt x="1951463" y="1903161"/>
                  <a:pt x="1951463" y="1889159"/>
                </a:cubicBezTo>
                <a:cubicBezTo>
                  <a:pt x="1951463" y="1843375"/>
                  <a:pt x="1967642" y="1729334"/>
                  <a:pt x="1973765" y="1677286"/>
                </a:cubicBezTo>
                <a:cubicBezTo>
                  <a:pt x="1977698" y="1643857"/>
                  <a:pt x="1978316" y="1609931"/>
                  <a:pt x="1984917" y="1576925"/>
                </a:cubicBezTo>
                <a:cubicBezTo>
                  <a:pt x="2000224" y="1500389"/>
                  <a:pt x="2007709" y="1509528"/>
                  <a:pt x="2062975" y="1454262"/>
                </a:cubicBezTo>
                <a:lnTo>
                  <a:pt x="2085278" y="1431959"/>
                </a:lnTo>
                <a:cubicBezTo>
                  <a:pt x="2088995" y="1420808"/>
                  <a:pt x="2089597" y="1408071"/>
                  <a:pt x="2096429" y="1398506"/>
                </a:cubicBezTo>
                <a:cubicBezTo>
                  <a:pt x="2129502" y="1352204"/>
                  <a:pt x="2132179" y="1356853"/>
                  <a:pt x="2174487" y="1342750"/>
                </a:cubicBezTo>
                <a:cubicBezTo>
                  <a:pt x="2185638" y="1335316"/>
                  <a:pt x="2197476" y="1328819"/>
                  <a:pt x="2207941" y="1320447"/>
                </a:cubicBezTo>
                <a:cubicBezTo>
                  <a:pt x="2216151" y="1313879"/>
                  <a:pt x="2220840" y="1302847"/>
                  <a:pt x="2230244" y="1298145"/>
                </a:cubicBezTo>
                <a:cubicBezTo>
                  <a:pt x="2251271" y="1287632"/>
                  <a:pt x="2276124" y="1286355"/>
                  <a:pt x="2297151" y="1275842"/>
                </a:cubicBezTo>
                <a:lnTo>
                  <a:pt x="2341756" y="1253540"/>
                </a:lnTo>
                <a:cubicBezTo>
                  <a:pt x="2349190" y="1246106"/>
                  <a:pt x="2355043" y="1236646"/>
                  <a:pt x="2364058" y="1231237"/>
                </a:cubicBezTo>
                <a:cubicBezTo>
                  <a:pt x="2375484" y="1224381"/>
                  <a:pt x="2433786" y="1211018"/>
                  <a:pt x="2442117" y="1208935"/>
                </a:cubicBezTo>
                <a:cubicBezTo>
                  <a:pt x="2476847" y="1185782"/>
                  <a:pt x="2501995" y="1160539"/>
                  <a:pt x="2542478" y="1153179"/>
                </a:cubicBezTo>
                <a:cubicBezTo>
                  <a:pt x="2571962" y="1147818"/>
                  <a:pt x="2601951" y="1145745"/>
                  <a:pt x="2631687" y="1142028"/>
                </a:cubicBezTo>
                <a:cubicBezTo>
                  <a:pt x="2658894" y="1132959"/>
                  <a:pt x="2676980" y="1130189"/>
                  <a:pt x="2698595" y="1108574"/>
                </a:cubicBezTo>
                <a:cubicBezTo>
                  <a:pt x="2743979" y="1063190"/>
                  <a:pt x="2699043" y="1074450"/>
                  <a:pt x="2743200" y="1008213"/>
                </a:cubicBezTo>
                <a:lnTo>
                  <a:pt x="2765502" y="974759"/>
                </a:lnTo>
                <a:cubicBezTo>
                  <a:pt x="2782340" y="907409"/>
                  <a:pt x="2768881" y="896228"/>
                  <a:pt x="2810107" y="863247"/>
                </a:cubicBezTo>
                <a:cubicBezTo>
                  <a:pt x="2820572" y="854875"/>
                  <a:pt x="2831314" y="846388"/>
                  <a:pt x="2843561" y="840945"/>
                </a:cubicBezTo>
                <a:cubicBezTo>
                  <a:pt x="2865044" y="831397"/>
                  <a:pt x="2888166" y="826076"/>
                  <a:pt x="2910468" y="818642"/>
                </a:cubicBezTo>
                <a:lnTo>
                  <a:pt x="2943922" y="807491"/>
                </a:lnTo>
                <a:cubicBezTo>
                  <a:pt x="2955073" y="800057"/>
                  <a:pt x="2966910" y="793561"/>
                  <a:pt x="2977375" y="785189"/>
                </a:cubicBezTo>
                <a:cubicBezTo>
                  <a:pt x="2985585" y="778621"/>
                  <a:pt x="2990274" y="767588"/>
                  <a:pt x="2999678" y="762886"/>
                </a:cubicBezTo>
                <a:cubicBezTo>
                  <a:pt x="3020705" y="752373"/>
                  <a:pt x="3066585" y="740584"/>
                  <a:pt x="3066585" y="740584"/>
                </a:cubicBezTo>
                <a:cubicBezTo>
                  <a:pt x="3120429" y="686737"/>
                  <a:pt x="3052010" y="752243"/>
                  <a:pt x="3122341" y="695979"/>
                </a:cubicBezTo>
                <a:cubicBezTo>
                  <a:pt x="3130551" y="689411"/>
                  <a:pt x="3136434" y="680244"/>
                  <a:pt x="3144644" y="673676"/>
                </a:cubicBezTo>
                <a:cubicBezTo>
                  <a:pt x="3155109" y="665304"/>
                  <a:pt x="3167922" y="660096"/>
                  <a:pt x="3178097" y="651374"/>
                </a:cubicBezTo>
                <a:cubicBezTo>
                  <a:pt x="3194062" y="637690"/>
                  <a:pt x="3207834" y="621637"/>
                  <a:pt x="3222702" y="606769"/>
                </a:cubicBezTo>
                <a:lnTo>
                  <a:pt x="3245005" y="584467"/>
                </a:lnTo>
                <a:cubicBezTo>
                  <a:pt x="3252439" y="577033"/>
                  <a:pt x="3257333" y="565489"/>
                  <a:pt x="3267307" y="562164"/>
                </a:cubicBezTo>
                <a:lnTo>
                  <a:pt x="3300761" y="551013"/>
                </a:lnTo>
                <a:cubicBezTo>
                  <a:pt x="3304478" y="539862"/>
                  <a:pt x="3303600" y="525871"/>
                  <a:pt x="3311912" y="517559"/>
                </a:cubicBezTo>
                <a:cubicBezTo>
                  <a:pt x="3320223" y="509247"/>
                  <a:pt x="3334852" y="511665"/>
                  <a:pt x="3345365" y="506408"/>
                </a:cubicBezTo>
                <a:cubicBezTo>
                  <a:pt x="3431838" y="463172"/>
                  <a:pt x="3328182" y="500986"/>
                  <a:pt x="3412273" y="472954"/>
                </a:cubicBezTo>
                <a:cubicBezTo>
                  <a:pt x="3419707" y="461803"/>
                  <a:pt x="3433620" y="452869"/>
                  <a:pt x="3434575" y="439501"/>
                </a:cubicBezTo>
                <a:cubicBezTo>
                  <a:pt x="3443162" y="319280"/>
                  <a:pt x="3423887" y="340982"/>
                  <a:pt x="3401122" y="249930"/>
                </a:cubicBezTo>
                <a:cubicBezTo>
                  <a:pt x="3384268" y="182517"/>
                  <a:pt x="3394817" y="219866"/>
                  <a:pt x="3367668" y="138418"/>
                </a:cubicBezTo>
                <a:cubicBezTo>
                  <a:pt x="3363951" y="127267"/>
                  <a:pt x="3359368" y="116367"/>
                  <a:pt x="3356517" y="104964"/>
                </a:cubicBezTo>
                <a:cubicBezTo>
                  <a:pt x="3352800" y="90096"/>
                  <a:pt x="3353866" y="73111"/>
                  <a:pt x="3345365" y="60359"/>
                </a:cubicBezTo>
                <a:cubicBezTo>
                  <a:pt x="3337931" y="49208"/>
                  <a:pt x="3324626" y="42295"/>
                  <a:pt x="3311912" y="38057"/>
                </a:cubicBezTo>
                <a:cubicBezTo>
                  <a:pt x="3290462" y="30907"/>
                  <a:pt x="3267605" y="27571"/>
                  <a:pt x="3245005" y="26906"/>
                </a:cubicBezTo>
                <a:cubicBezTo>
                  <a:pt x="3014616" y="20130"/>
                  <a:pt x="2784088" y="19471"/>
                  <a:pt x="2553629" y="15754"/>
                </a:cubicBezTo>
                <a:cubicBezTo>
                  <a:pt x="2241027" y="-5086"/>
                  <a:pt x="2308681" y="-5417"/>
                  <a:pt x="1828800" y="15754"/>
                </a:cubicBezTo>
                <a:cubicBezTo>
                  <a:pt x="1761546" y="18721"/>
                  <a:pt x="1694985" y="30623"/>
                  <a:pt x="1628078" y="38057"/>
                </a:cubicBezTo>
                <a:cubicBezTo>
                  <a:pt x="1605606" y="40554"/>
                  <a:pt x="1583741" y="47880"/>
                  <a:pt x="1561170" y="49208"/>
                </a:cubicBezTo>
                <a:cubicBezTo>
                  <a:pt x="1520353" y="51609"/>
                  <a:pt x="1479394" y="39915"/>
                  <a:pt x="1460809" y="49208"/>
                </a:cubicBezTo>
                <a:close/>
              </a:path>
            </a:pathLst>
          </a:custGeom>
          <a:solidFill>
            <a:srgbClr val="FF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7783005" y="3055434"/>
            <a:ext cx="2989073" cy="3281232"/>
          </a:xfrm>
          <a:custGeom>
            <a:avLst/>
            <a:gdLst>
              <a:gd name="connsiteX0" fmla="*/ 134361 w 2989073"/>
              <a:gd name="connsiteY0" fmla="*/ 66907 h 3281232"/>
              <a:gd name="connsiteX1" fmla="*/ 647317 w 2989073"/>
              <a:gd name="connsiteY1" fmla="*/ 44605 h 3281232"/>
              <a:gd name="connsiteX2" fmla="*/ 691922 w 2989073"/>
              <a:gd name="connsiteY2" fmla="*/ 33454 h 3281232"/>
              <a:gd name="connsiteX3" fmla="*/ 1762439 w 2989073"/>
              <a:gd name="connsiteY3" fmla="*/ 22303 h 3281232"/>
              <a:gd name="connsiteX4" fmla="*/ 1963161 w 2989073"/>
              <a:gd name="connsiteY4" fmla="*/ 11151 h 3281232"/>
              <a:gd name="connsiteX5" fmla="*/ 2130429 w 2989073"/>
              <a:gd name="connsiteY5" fmla="*/ 0 h 3281232"/>
              <a:gd name="connsiteX6" fmla="*/ 2386907 w 2989073"/>
              <a:gd name="connsiteY6" fmla="*/ 11151 h 3281232"/>
              <a:gd name="connsiteX7" fmla="*/ 2409210 w 2989073"/>
              <a:gd name="connsiteY7" fmla="*/ 33454 h 3281232"/>
              <a:gd name="connsiteX8" fmla="*/ 2442663 w 2989073"/>
              <a:gd name="connsiteY8" fmla="*/ 89210 h 3281232"/>
              <a:gd name="connsiteX9" fmla="*/ 2487268 w 2989073"/>
              <a:gd name="connsiteY9" fmla="*/ 144966 h 3281232"/>
              <a:gd name="connsiteX10" fmla="*/ 2543024 w 2989073"/>
              <a:gd name="connsiteY10" fmla="*/ 200722 h 3281232"/>
              <a:gd name="connsiteX11" fmla="*/ 2587629 w 2989073"/>
              <a:gd name="connsiteY11" fmla="*/ 245327 h 3281232"/>
              <a:gd name="connsiteX12" fmla="*/ 2598780 w 2989073"/>
              <a:gd name="connsiteY12" fmla="*/ 278781 h 3281232"/>
              <a:gd name="connsiteX13" fmla="*/ 2621083 w 2989073"/>
              <a:gd name="connsiteY13" fmla="*/ 301083 h 3281232"/>
              <a:gd name="connsiteX14" fmla="*/ 2632234 w 2989073"/>
              <a:gd name="connsiteY14" fmla="*/ 334537 h 3281232"/>
              <a:gd name="connsiteX15" fmla="*/ 2665688 w 2989073"/>
              <a:gd name="connsiteY15" fmla="*/ 345688 h 3281232"/>
              <a:gd name="connsiteX16" fmla="*/ 2676839 w 2989073"/>
              <a:gd name="connsiteY16" fmla="*/ 390293 h 3281232"/>
              <a:gd name="connsiteX17" fmla="*/ 2699141 w 2989073"/>
              <a:gd name="connsiteY17" fmla="*/ 423746 h 3281232"/>
              <a:gd name="connsiteX18" fmla="*/ 2754897 w 2989073"/>
              <a:gd name="connsiteY18" fmla="*/ 479503 h 3281232"/>
              <a:gd name="connsiteX19" fmla="*/ 2777200 w 2989073"/>
              <a:gd name="connsiteY19" fmla="*/ 501805 h 3281232"/>
              <a:gd name="connsiteX20" fmla="*/ 2799502 w 2989073"/>
              <a:gd name="connsiteY20" fmla="*/ 568712 h 3281232"/>
              <a:gd name="connsiteX21" fmla="*/ 2844107 w 2989073"/>
              <a:gd name="connsiteY21" fmla="*/ 624468 h 3281232"/>
              <a:gd name="connsiteX22" fmla="*/ 2877561 w 2989073"/>
              <a:gd name="connsiteY22" fmla="*/ 680225 h 3281232"/>
              <a:gd name="connsiteX23" fmla="*/ 2911015 w 2989073"/>
              <a:gd name="connsiteY23" fmla="*/ 735981 h 3281232"/>
              <a:gd name="connsiteX24" fmla="*/ 2933317 w 2989073"/>
              <a:gd name="connsiteY24" fmla="*/ 802888 h 3281232"/>
              <a:gd name="connsiteX25" fmla="*/ 2955619 w 2989073"/>
              <a:gd name="connsiteY25" fmla="*/ 836342 h 3281232"/>
              <a:gd name="connsiteX26" fmla="*/ 2989073 w 2989073"/>
              <a:gd name="connsiteY26" fmla="*/ 903249 h 3281232"/>
              <a:gd name="connsiteX27" fmla="*/ 2989073 w 2989073"/>
              <a:gd name="connsiteY27" fmla="*/ 1137425 h 3281232"/>
              <a:gd name="connsiteX28" fmla="*/ 2966771 w 2989073"/>
              <a:gd name="connsiteY28" fmla="*/ 1326995 h 3281232"/>
              <a:gd name="connsiteX29" fmla="*/ 2955619 w 2989073"/>
              <a:gd name="connsiteY29" fmla="*/ 1739590 h 3281232"/>
              <a:gd name="connsiteX30" fmla="*/ 2933317 w 2989073"/>
              <a:gd name="connsiteY30" fmla="*/ 1761893 h 3281232"/>
              <a:gd name="connsiteX31" fmla="*/ 2922166 w 2989073"/>
              <a:gd name="connsiteY31" fmla="*/ 1795346 h 3281232"/>
              <a:gd name="connsiteX32" fmla="*/ 2877561 w 2989073"/>
              <a:gd name="connsiteY32" fmla="*/ 1806498 h 3281232"/>
              <a:gd name="connsiteX33" fmla="*/ 2844107 w 2989073"/>
              <a:gd name="connsiteY33" fmla="*/ 1817649 h 3281232"/>
              <a:gd name="connsiteX34" fmla="*/ 2766049 w 2989073"/>
              <a:gd name="connsiteY34" fmla="*/ 1839951 h 3281232"/>
              <a:gd name="connsiteX35" fmla="*/ 2710293 w 2989073"/>
              <a:gd name="connsiteY35" fmla="*/ 1884556 h 3281232"/>
              <a:gd name="connsiteX36" fmla="*/ 2654536 w 2989073"/>
              <a:gd name="connsiteY36" fmla="*/ 1929161 h 3281232"/>
              <a:gd name="connsiteX37" fmla="*/ 2587629 w 2989073"/>
              <a:gd name="connsiteY37" fmla="*/ 1940312 h 3281232"/>
              <a:gd name="connsiteX38" fmla="*/ 2554175 w 2989073"/>
              <a:gd name="connsiteY38" fmla="*/ 1951464 h 3281232"/>
              <a:gd name="connsiteX39" fmla="*/ 2431512 w 2989073"/>
              <a:gd name="connsiteY39" fmla="*/ 1973766 h 3281232"/>
              <a:gd name="connsiteX40" fmla="*/ 2375756 w 2989073"/>
              <a:gd name="connsiteY40" fmla="*/ 2040673 h 3281232"/>
              <a:gd name="connsiteX41" fmla="*/ 2364605 w 2989073"/>
              <a:gd name="connsiteY41" fmla="*/ 2074127 h 3281232"/>
              <a:gd name="connsiteX42" fmla="*/ 2353454 w 2989073"/>
              <a:gd name="connsiteY42" fmla="*/ 2163337 h 3281232"/>
              <a:gd name="connsiteX43" fmla="*/ 2342302 w 2989073"/>
              <a:gd name="connsiteY43" fmla="*/ 2196790 h 3281232"/>
              <a:gd name="connsiteX44" fmla="*/ 2364605 w 2989073"/>
              <a:gd name="connsiteY44" fmla="*/ 2442117 h 3281232"/>
              <a:gd name="connsiteX45" fmla="*/ 2353454 w 2989073"/>
              <a:gd name="connsiteY45" fmla="*/ 2587083 h 3281232"/>
              <a:gd name="connsiteX46" fmla="*/ 2342302 w 2989073"/>
              <a:gd name="connsiteY46" fmla="*/ 2620537 h 3281232"/>
              <a:gd name="connsiteX47" fmla="*/ 2308849 w 2989073"/>
              <a:gd name="connsiteY47" fmla="*/ 2653990 h 3281232"/>
              <a:gd name="connsiteX48" fmla="*/ 2275395 w 2989073"/>
              <a:gd name="connsiteY48" fmla="*/ 2676293 h 3281232"/>
              <a:gd name="connsiteX49" fmla="*/ 2264244 w 2989073"/>
              <a:gd name="connsiteY49" fmla="*/ 2709746 h 3281232"/>
              <a:gd name="connsiteX50" fmla="*/ 2297697 w 2989073"/>
              <a:gd name="connsiteY50" fmla="*/ 2765503 h 3281232"/>
              <a:gd name="connsiteX51" fmla="*/ 2320000 w 2989073"/>
              <a:gd name="connsiteY51" fmla="*/ 2798956 h 3281232"/>
              <a:gd name="connsiteX52" fmla="*/ 2308849 w 2989073"/>
              <a:gd name="connsiteY52" fmla="*/ 2888166 h 3281232"/>
              <a:gd name="connsiteX53" fmla="*/ 2230790 w 2989073"/>
              <a:gd name="connsiteY53" fmla="*/ 2821259 h 3281232"/>
              <a:gd name="connsiteX54" fmla="*/ 2208488 w 2989073"/>
              <a:gd name="connsiteY54" fmla="*/ 2798956 h 3281232"/>
              <a:gd name="connsiteX55" fmla="*/ 2163883 w 2989073"/>
              <a:gd name="connsiteY55" fmla="*/ 2787805 h 3281232"/>
              <a:gd name="connsiteX56" fmla="*/ 2130429 w 2989073"/>
              <a:gd name="connsiteY56" fmla="*/ 2776654 h 3281232"/>
              <a:gd name="connsiteX57" fmla="*/ 2041219 w 2989073"/>
              <a:gd name="connsiteY57" fmla="*/ 2754351 h 3281232"/>
              <a:gd name="connsiteX58" fmla="*/ 1940858 w 2989073"/>
              <a:gd name="connsiteY58" fmla="*/ 2743200 h 3281232"/>
              <a:gd name="connsiteX59" fmla="*/ 1929707 w 2989073"/>
              <a:gd name="connsiteY59" fmla="*/ 2776654 h 3281232"/>
              <a:gd name="connsiteX60" fmla="*/ 1940858 w 2989073"/>
              <a:gd name="connsiteY60" fmla="*/ 2810107 h 3281232"/>
              <a:gd name="connsiteX61" fmla="*/ 2041219 w 2989073"/>
              <a:gd name="connsiteY61" fmla="*/ 2843561 h 3281232"/>
              <a:gd name="connsiteX62" fmla="*/ 2074673 w 2989073"/>
              <a:gd name="connsiteY62" fmla="*/ 2854712 h 3281232"/>
              <a:gd name="connsiteX63" fmla="*/ 2074673 w 2989073"/>
              <a:gd name="connsiteY63" fmla="*/ 2921620 h 3281232"/>
              <a:gd name="connsiteX64" fmla="*/ 2041219 w 2989073"/>
              <a:gd name="connsiteY64" fmla="*/ 2932771 h 3281232"/>
              <a:gd name="connsiteX65" fmla="*/ 1963161 w 2989073"/>
              <a:gd name="connsiteY65" fmla="*/ 2910468 h 3281232"/>
              <a:gd name="connsiteX66" fmla="*/ 1940858 w 2989073"/>
              <a:gd name="connsiteY66" fmla="*/ 2888166 h 3281232"/>
              <a:gd name="connsiteX67" fmla="*/ 1873951 w 2989073"/>
              <a:gd name="connsiteY67" fmla="*/ 2854712 h 3281232"/>
              <a:gd name="connsiteX68" fmla="*/ 1829346 w 2989073"/>
              <a:gd name="connsiteY68" fmla="*/ 2865864 h 3281232"/>
              <a:gd name="connsiteX69" fmla="*/ 1818195 w 2989073"/>
              <a:gd name="connsiteY69" fmla="*/ 2899317 h 3281232"/>
              <a:gd name="connsiteX70" fmla="*/ 1807044 w 2989073"/>
              <a:gd name="connsiteY70" fmla="*/ 2955073 h 3281232"/>
              <a:gd name="connsiteX71" fmla="*/ 1751288 w 2989073"/>
              <a:gd name="connsiteY71" fmla="*/ 2988527 h 3281232"/>
              <a:gd name="connsiteX72" fmla="*/ 1706683 w 2989073"/>
              <a:gd name="connsiteY72" fmla="*/ 2977376 h 3281232"/>
              <a:gd name="connsiteX73" fmla="*/ 1639775 w 2989073"/>
              <a:gd name="connsiteY73" fmla="*/ 2955073 h 3281232"/>
              <a:gd name="connsiteX74" fmla="*/ 1628624 w 2989073"/>
              <a:gd name="connsiteY74" fmla="*/ 3088888 h 3281232"/>
              <a:gd name="connsiteX75" fmla="*/ 1561717 w 2989073"/>
              <a:gd name="connsiteY75" fmla="*/ 3122342 h 3281232"/>
              <a:gd name="connsiteX76" fmla="*/ 1505961 w 2989073"/>
              <a:gd name="connsiteY76" fmla="*/ 3111190 h 3281232"/>
              <a:gd name="connsiteX77" fmla="*/ 1483658 w 2989073"/>
              <a:gd name="connsiteY77" fmla="*/ 3044283 h 3281232"/>
              <a:gd name="connsiteX78" fmla="*/ 1472507 w 2989073"/>
              <a:gd name="connsiteY78" fmla="*/ 3010829 h 3281232"/>
              <a:gd name="connsiteX79" fmla="*/ 1338693 w 2989073"/>
              <a:gd name="connsiteY79" fmla="*/ 3044283 h 3281232"/>
              <a:gd name="connsiteX80" fmla="*/ 1316390 w 2989073"/>
              <a:gd name="connsiteY80" fmla="*/ 3066586 h 3281232"/>
              <a:gd name="connsiteX81" fmla="*/ 1305239 w 2989073"/>
              <a:gd name="connsiteY81" fmla="*/ 3155795 h 3281232"/>
              <a:gd name="connsiteX82" fmla="*/ 1260634 w 2989073"/>
              <a:gd name="connsiteY82" fmla="*/ 3166946 h 3281232"/>
              <a:gd name="connsiteX83" fmla="*/ 1249483 w 2989073"/>
              <a:gd name="connsiteY83" fmla="*/ 3200400 h 3281232"/>
              <a:gd name="connsiteX84" fmla="*/ 1227180 w 2989073"/>
              <a:gd name="connsiteY84" fmla="*/ 3222703 h 3281232"/>
              <a:gd name="connsiteX85" fmla="*/ 1037610 w 2989073"/>
              <a:gd name="connsiteY85" fmla="*/ 3245005 h 3281232"/>
              <a:gd name="connsiteX86" fmla="*/ 1026458 w 2989073"/>
              <a:gd name="connsiteY86" fmla="*/ 3211551 h 3281232"/>
              <a:gd name="connsiteX87" fmla="*/ 1015307 w 2989073"/>
              <a:gd name="connsiteY87" fmla="*/ 3155795 h 3281232"/>
              <a:gd name="connsiteX88" fmla="*/ 926097 w 2989073"/>
              <a:gd name="connsiteY88" fmla="*/ 3166946 h 3281232"/>
              <a:gd name="connsiteX89" fmla="*/ 859190 w 2989073"/>
              <a:gd name="connsiteY89" fmla="*/ 3189249 h 3281232"/>
              <a:gd name="connsiteX90" fmla="*/ 836888 w 2989073"/>
              <a:gd name="connsiteY90" fmla="*/ 3155795 h 3281232"/>
              <a:gd name="connsiteX91" fmla="*/ 836888 w 2989073"/>
              <a:gd name="connsiteY91" fmla="*/ 2955073 h 3281232"/>
              <a:gd name="connsiteX92" fmla="*/ 881493 w 2989073"/>
              <a:gd name="connsiteY92" fmla="*/ 2999678 h 3281232"/>
              <a:gd name="connsiteX93" fmla="*/ 926097 w 2989073"/>
              <a:gd name="connsiteY93" fmla="*/ 3055434 h 3281232"/>
              <a:gd name="connsiteX94" fmla="*/ 948400 w 2989073"/>
              <a:gd name="connsiteY94" fmla="*/ 3077737 h 3281232"/>
              <a:gd name="connsiteX95" fmla="*/ 1015307 w 2989073"/>
              <a:gd name="connsiteY95" fmla="*/ 3100039 h 3281232"/>
              <a:gd name="connsiteX96" fmla="*/ 1048761 w 2989073"/>
              <a:gd name="connsiteY96" fmla="*/ 3066586 h 3281232"/>
              <a:gd name="connsiteX97" fmla="*/ 1059912 w 2989073"/>
              <a:gd name="connsiteY97" fmla="*/ 3010829 h 3281232"/>
              <a:gd name="connsiteX98" fmla="*/ 1071063 w 2989073"/>
              <a:gd name="connsiteY98" fmla="*/ 2966225 h 3281232"/>
              <a:gd name="connsiteX99" fmla="*/ 1093366 w 2989073"/>
              <a:gd name="connsiteY99" fmla="*/ 2899317 h 3281232"/>
              <a:gd name="connsiteX100" fmla="*/ 1149122 w 2989073"/>
              <a:gd name="connsiteY100" fmla="*/ 2854712 h 3281232"/>
              <a:gd name="connsiteX101" fmla="*/ 1137971 w 2989073"/>
              <a:gd name="connsiteY101" fmla="*/ 2821259 h 3281232"/>
              <a:gd name="connsiteX102" fmla="*/ 981854 w 2989073"/>
              <a:gd name="connsiteY102" fmla="*/ 2810107 h 3281232"/>
              <a:gd name="connsiteX103" fmla="*/ 993005 w 2989073"/>
              <a:gd name="connsiteY103" fmla="*/ 2709746 h 3281232"/>
              <a:gd name="connsiteX104" fmla="*/ 1015307 w 2989073"/>
              <a:gd name="connsiteY104" fmla="*/ 2642839 h 3281232"/>
              <a:gd name="connsiteX105" fmla="*/ 1004156 w 2989073"/>
              <a:gd name="connsiteY105" fmla="*/ 2542478 h 3281232"/>
              <a:gd name="connsiteX106" fmla="*/ 981854 w 2989073"/>
              <a:gd name="connsiteY106" fmla="*/ 2475571 h 3281232"/>
              <a:gd name="connsiteX107" fmla="*/ 948400 w 2989073"/>
              <a:gd name="connsiteY107" fmla="*/ 2386361 h 3281232"/>
              <a:gd name="connsiteX108" fmla="*/ 970702 w 2989073"/>
              <a:gd name="connsiteY108" fmla="*/ 2286000 h 3281232"/>
              <a:gd name="connsiteX109" fmla="*/ 1071063 w 2989073"/>
              <a:gd name="connsiteY109" fmla="*/ 2252546 h 3281232"/>
              <a:gd name="connsiteX110" fmla="*/ 1104517 w 2989073"/>
              <a:gd name="connsiteY110" fmla="*/ 2241395 h 3281232"/>
              <a:gd name="connsiteX111" fmla="*/ 1093366 w 2989073"/>
              <a:gd name="connsiteY111" fmla="*/ 2163337 h 3281232"/>
              <a:gd name="connsiteX112" fmla="*/ 1071063 w 2989073"/>
              <a:gd name="connsiteY112" fmla="*/ 2118732 h 3281232"/>
              <a:gd name="connsiteX113" fmla="*/ 1082215 w 2989073"/>
              <a:gd name="connsiteY113" fmla="*/ 2074127 h 3281232"/>
              <a:gd name="connsiteX114" fmla="*/ 1171424 w 2989073"/>
              <a:gd name="connsiteY114" fmla="*/ 1996068 h 3281232"/>
              <a:gd name="connsiteX115" fmla="*/ 1204878 w 2989073"/>
              <a:gd name="connsiteY115" fmla="*/ 1984917 h 3281232"/>
              <a:gd name="connsiteX116" fmla="*/ 1227180 w 2989073"/>
              <a:gd name="connsiteY116" fmla="*/ 1951464 h 3281232"/>
              <a:gd name="connsiteX117" fmla="*/ 1193727 w 2989073"/>
              <a:gd name="connsiteY117" fmla="*/ 1839951 h 3281232"/>
              <a:gd name="connsiteX118" fmla="*/ 1171424 w 2989073"/>
              <a:gd name="connsiteY118" fmla="*/ 1817649 h 3281232"/>
              <a:gd name="connsiteX119" fmla="*/ 1126819 w 2989073"/>
              <a:gd name="connsiteY119" fmla="*/ 1761893 h 3281232"/>
              <a:gd name="connsiteX120" fmla="*/ 1115668 w 2989073"/>
              <a:gd name="connsiteY120" fmla="*/ 1728439 h 3281232"/>
              <a:gd name="connsiteX121" fmla="*/ 1093366 w 2989073"/>
              <a:gd name="connsiteY121" fmla="*/ 1650381 h 3281232"/>
              <a:gd name="connsiteX122" fmla="*/ 1071063 w 2989073"/>
              <a:gd name="connsiteY122" fmla="*/ 1616927 h 3281232"/>
              <a:gd name="connsiteX123" fmla="*/ 1037610 w 2989073"/>
              <a:gd name="connsiteY123" fmla="*/ 1505415 h 3281232"/>
              <a:gd name="connsiteX124" fmla="*/ 1026458 w 2989073"/>
              <a:gd name="connsiteY124" fmla="*/ 1471961 h 3281232"/>
              <a:gd name="connsiteX125" fmla="*/ 1004156 w 2989073"/>
              <a:gd name="connsiteY125" fmla="*/ 1438507 h 3281232"/>
              <a:gd name="connsiteX126" fmla="*/ 970702 w 2989073"/>
              <a:gd name="connsiteY126" fmla="*/ 1382751 h 3281232"/>
              <a:gd name="connsiteX127" fmla="*/ 926097 w 2989073"/>
              <a:gd name="connsiteY127" fmla="*/ 1405054 h 3281232"/>
              <a:gd name="connsiteX128" fmla="*/ 903795 w 2989073"/>
              <a:gd name="connsiteY128" fmla="*/ 1360449 h 3281232"/>
              <a:gd name="connsiteX129" fmla="*/ 859190 w 2989073"/>
              <a:gd name="connsiteY129" fmla="*/ 1315844 h 3281232"/>
              <a:gd name="connsiteX130" fmla="*/ 848039 w 2989073"/>
              <a:gd name="connsiteY130" fmla="*/ 1260088 h 3281232"/>
              <a:gd name="connsiteX131" fmla="*/ 859190 w 2989073"/>
              <a:gd name="connsiteY131" fmla="*/ 1137425 h 3281232"/>
              <a:gd name="connsiteX132" fmla="*/ 914946 w 2989073"/>
              <a:gd name="connsiteY132" fmla="*/ 1092820 h 3281232"/>
              <a:gd name="connsiteX133" fmla="*/ 981854 w 2989073"/>
              <a:gd name="connsiteY133" fmla="*/ 1070517 h 3281232"/>
              <a:gd name="connsiteX134" fmla="*/ 1059912 w 2989073"/>
              <a:gd name="connsiteY134" fmla="*/ 1048215 h 3281232"/>
              <a:gd name="connsiteX135" fmla="*/ 1115668 w 2989073"/>
              <a:gd name="connsiteY135" fmla="*/ 1003610 h 3281232"/>
              <a:gd name="connsiteX136" fmla="*/ 1171424 w 2989073"/>
              <a:gd name="connsiteY136" fmla="*/ 1014761 h 3281232"/>
              <a:gd name="connsiteX137" fmla="*/ 1204878 w 2989073"/>
              <a:gd name="connsiteY137" fmla="*/ 1070517 h 3281232"/>
              <a:gd name="connsiteX138" fmla="*/ 1249483 w 2989073"/>
              <a:gd name="connsiteY138" fmla="*/ 1115122 h 3281232"/>
              <a:gd name="connsiteX139" fmla="*/ 1305239 w 2989073"/>
              <a:gd name="connsiteY139" fmla="*/ 1103971 h 3281232"/>
              <a:gd name="connsiteX140" fmla="*/ 1305239 w 2989073"/>
              <a:gd name="connsiteY140" fmla="*/ 1037064 h 3281232"/>
              <a:gd name="connsiteX141" fmla="*/ 1282936 w 2989073"/>
              <a:gd name="connsiteY141" fmla="*/ 1014761 h 3281232"/>
              <a:gd name="connsiteX142" fmla="*/ 1238332 w 2989073"/>
              <a:gd name="connsiteY142" fmla="*/ 947854 h 3281232"/>
              <a:gd name="connsiteX143" fmla="*/ 1193727 w 2989073"/>
              <a:gd name="connsiteY143" fmla="*/ 892098 h 3281232"/>
              <a:gd name="connsiteX144" fmla="*/ 1182575 w 2989073"/>
              <a:gd name="connsiteY144" fmla="*/ 691376 h 3281232"/>
              <a:gd name="connsiteX145" fmla="*/ 1149122 w 2989073"/>
              <a:gd name="connsiteY145" fmla="*/ 669073 h 3281232"/>
              <a:gd name="connsiteX146" fmla="*/ 1093366 w 2989073"/>
              <a:gd name="connsiteY146" fmla="*/ 635620 h 3281232"/>
              <a:gd name="connsiteX147" fmla="*/ 1082215 w 2989073"/>
              <a:gd name="connsiteY147" fmla="*/ 602166 h 3281232"/>
              <a:gd name="connsiteX148" fmla="*/ 1048761 w 2989073"/>
              <a:gd name="connsiteY148" fmla="*/ 512956 h 3281232"/>
              <a:gd name="connsiteX149" fmla="*/ 981854 w 2989073"/>
              <a:gd name="connsiteY149" fmla="*/ 490654 h 3281232"/>
              <a:gd name="connsiteX150" fmla="*/ 948400 w 2989073"/>
              <a:gd name="connsiteY150" fmla="*/ 479503 h 3281232"/>
              <a:gd name="connsiteX151" fmla="*/ 914946 w 2989073"/>
              <a:gd name="connsiteY151" fmla="*/ 457200 h 3281232"/>
              <a:gd name="connsiteX152" fmla="*/ 903795 w 2989073"/>
              <a:gd name="connsiteY152" fmla="*/ 423746 h 3281232"/>
              <a:gd name="connsiteX153" fmla="*/ 892644 w 2989073"/>
              <a:gd name="connsiteY153" fmla="*/ 289932 h 3281232"/>
              <a:gd name="connsiteX154" fmla="*/ 836888 w 2989073"/>
              <a:gd name="connsiteY154" fmla="*/ 256478 h 3281232"/>
              <a:gd name="connsiteX155" fmla="*/ 613863 w 2989073"/>
              <a:gd name="connsiteY155" fmla="*/ 256478 h 3281232"/>
              <a:gd name="connsiteX156" fmla="*/ 580410 w 2989073"/>
              <a:gd name="connsiteY156" fmla="*/ 234176 h 3281232"/>
              <a:gd name="connsiteX157" fmla="*/ 513502 w 2989073"/>
              <a:gd name="connsiteY157" fmla="*/ 211873 h 3281232"/>
              <a:gd name="connsiteX158" fmla="*/ 446595 w 2989073"/>
              <a:gd name="connsiteY158" fmla="*/ 234176 h 3281232"/>
              <a:gd name="connsiteX159" fmla="*/ 457746 w 2989073"/>
              <a:gd name="connsiteY159" fmla="*/ 278781 h 3281232"/>
              <a:gd name="connsiteX160" fmla="*/ 446595 w 2989073"/>
              <a:gd name="connsiteY160" fmla="*/ 323386 h 3281232"/>
              <a:gd name="connsiteX161" fmla="*/ 413141 w 2989073"/>
              <a:gd name="connsiteY161" fmla="*/ 334537 h 3281232"/>
              <a:gd name="connsiteX162" fmla="*/ 323932 w 2989073"/>
              <a:gd name="connsiteY162" fmla="*/ 345688 h 3281232"/>
              <a:gd name="connsiteX163" fmla="*/ 290478 w 2989073"/>
              <a:gd name="connsiteY163" fmla="*/ 356839 h 3281232"/>
              <a:gd name="connsiteX164" fmla="*/ 167815 w 2989073"/>
              <a:gd name="connsiteY164" fmla="*/ 334537 h 3281232"/>
              <a:gd name="connsiteX165" fmla="*/ 112058 w 2989073"/>
              <a:gd name="connsiteY165" fmla="*/ 289932 h 3281232"/>
              <a:gd name="connsiteX166" fmla="*/ 89756 w 2989073"/>
              <a:gd name="connsiteY166" fmla="*/ 267629 h 3281232"/>
              <a:gd name="connsiteX167" fmla="*/ 34000 w 2989073"/>
              <a:gd name="connsiteY167" fmla="*/ 256478 h 3281232"/>
              <a:gd name="connsiteX168" fmla="*/ 546 w 2989073"/>
              <a:gd name="connsiteY168" fmla="*/ 245327 h 3281232"/>
              <a:gd name="connsiteX169" fmla="*/ 34000 w 2989073"/>
              <a:gd name="connsiteY169" fmla="*/ 100361 h 3281232"/>
              <a:gd name="connsiteX170" fmla="*/ 67454 w 2989073"/>
              <a:gd name="connsiteY170" fmla="*/ 89210 h 3281232"/>
              <a:gd name="connsiteX171" fmla="*/ 156663 w 2989073"/>
              <a:gd name="connsiteY171" fmla="*/ 66907 h 3281232"/>
              <a:gd name="connsiteX172" fmla="*/ 223571 w 2989073"/>
              <a:gd name="connsiteY172" fmla="*/ 78059 h 3281232"/>
              <a:gd name="connsiteX173" fmla="*/ 190117 w 2989073"/>
              <a:gd name="connsiteY173" fmla="*/ 89210 h 3281232"/>
              <a:gd name="connsiteX174" fmla="*/ 156663 w 2989073"/>
              <a:gd name="connsiteY174" fmla="*/ 111512 h 3281232"/>
              <a:gd name="connsiteX175" fmla="*/ 134361 w 2989073"/>
              <a:gd name="connsiteY175" fmla="*/ 122664 h 328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2989073" h="3281232">
                <a:moveTo>
                  <a:pt x="134361" y="66907"/>
                </a:moveTo>
                <a:lnTo>
                  <a:pt x="647317" y="44605"/>
                </a:lnTo>
                <a:cubicBezTo>
                  <a:pt x="662594" y="43383"/>
                  <a:pt x="676599" y="33760"/>
                  <a:pt x="691922" y="33454"/>
                </a:cubicBezTo>
                <a:lnTo>
                  <a:pt x="1762439" y="22303"/>
                </a:lnTo>
                <a:lnTo>
                  <a:pt x="1963161" y="11151"/>
                </a:lnTo>
                <a:cubicBezTo>
                  <a:pt x="2018938" y="7770"/>
                  <a:pt x="2074549" y="0"/>
                  <a:pt x="2130429" y="0"/>
                </a:cubicBezTo>
                <a:cubicBezTo>
                  <a:pt x="2216002" y="0"/>
                  <a:pt x="2301414" y="7434"/>
                  <a:pt x="2386907" y="11151"/>
                </a:cubicBezTo>
                <a:cubicBezTo>
                  <a:pt x="2394341" y="18585"/>
                  <a:pt x="2403801" y="24439"/>
                  <a:pt x="2409210" y="33454"/>
                </a:cubicBezTo>
                <a:cubicBezTo>
                  <a:pt x="2452640" y="105837"/>
                  <a:pt x="2386151" y="32696"/>
                  <a:pt x="2442663" y="89210"/>
                </a:cubicBezTo>
                <a:cubicBezTo>
                  <a:pt x="2464374" y="154338"/>
                  <a:pt x="2436828" y="94526"/>
                  <a:pt x="2487268" y="144966"/>
                </a:cubicBezTo>
                <a:cubicBezTo>
                  <a:pt x="2561609" y="219307"/>
                  <a:pt x="2453818" y="141251"/>
                  <a:pt x="2543024" y="200722"/>
                </a:cubicBezTo>
                <a:cubicBezTo>
                  <a:pt x="2572760" y="289933"/>
                  <a:pt x="2528156" y="185854"/>
                  <a:pt x="2587629" y="245327"/>
                </a:cubicBezTo>
                <a:cubicBezTo>
                  <a:pt x="2595941" y="253639"/>
                  <a:pt x="2592732" y="268702"/>
                  <a:pt x="2598780" y="278781"/>
                </a:cubicBezTo>
                <a:cubicBezTo>
                  <a:pt x="2604189" y="287796"/>
                  <a:pt x="2613649" y="293649"/>
                  <a:pt x="2621083" y="301083"/>
                </a:cubicBezTo>
                <a:cubicBezTo>
                  <a:pt x="2624800" y="312234"/>
                  <a:pt x="2623922" y="326225"/>
                  <a:pt x="2632234" y="334537"/>
                </a:cubicBezTo>
                <a:cubicBezTo>
                  <a:pt x="2640546" y="342849"/>
                  <a:pt x="2658345" y="336509"/>
                  <a:pt x="2665688" y="345688"/>
                </a:cubicBezTo>
                <a:cubicBezTo>
                  <a:pt x="2675262" y="357656"/>
                  <a:pt x="2670802" y="376206"/>
                  <a:pt x="2676839" y="390293"/>
                </a:cubicBezTo>
                <a:cubicBezTo>
                  <a:pt x="2682118" y="402611"/>
                  <a:pt x="2690316" y="413660"/>
                  <a:pt x="2699141" y="423746"/>
                </a:cubicBezTo>
                <a:cubicBezTo>
                  <a:pt x="2716449" y="443527"/>
                  <a:pt x="2736311" y="460917"/>
                  <a:pt x="2754897" y="479503"/>
                </a:cubicBezTo>
                <a:lnTo>
                  <a:pt x="2777200" y="501805"/>
                </a:lnTo>
                <a:cubicBezTo>
                  <a:pt x="2784634" y="524107"/>
                  <a:pt x="2782879" y="552089"/>
                  <a:pt x="2799502" y="568712"/>
                </a:cubicBezTo>
                <a:cubicBezTo>
                  <a:pt x="2831282" y="600492"/>
                  <a:pt x="2815973" y="582267"/>
                  <a:pt x="2844107" y="624468"/>
                </a:cubicBezTo>
                <a:cubicBezTo>
                  <a:pt x="2875695" y="719233"/>
                  <a:pt x="2831641" y="603692"/>
                  <a:pt x="2877561" y="680225"/>
                </a:cubicBezTo>
                <a:cubicBezTo>
                  <a:pt x="2920990" y="752605"/>
                  <a:pt x="2854503" y="679469"/>
                  <a:pt x="2911015" y="735981"/>
                </a:cubicBezTo>
                <a:cubicBezTo>
                  <a:pt x="2918449" y="758283"/>
                  <a:pt x="2920277" y="783327"/>
                  <a:pt x="2933317" y="802888"/>
                </a:cubicBezTo>
                <a:cubicBezTo>
                  <a:pt x="2940751" y="814039"/>
                  <a:pt x="2949625" y="824355"/>
                  <a:pt x="2955619" y="836342"/>
                </a:cubicBezTo>
                <a:cubicBezTo>
                  <a:pt x="3001788" y="928678"/>
                  <a:pt x="2925158" y="807374"/>
                  <a:pt x="2989073" y="903249"/>
                </a:cubicBezTo>
                <a:cubicBezTo>
                  <a:pt x="2957795" y="1247315"/>
                  <a:pt x="2989073" y="817459"/>
                  <a:pt x="2989073" y="1137425"/>
                </a:cubicBezTo>
                <a:cubicBezTo>
                  <a:pt x="2989073" y="1178725"/>
                  <a:pt x="2973519" y="1279758"/>
                  <a:pt x="2966771" y="1326995"/>
                </a:cubicBezTo>
                <a:cubicBezTo>
                  <a:pt x="2963054" y="1464527"/>
                  <a:pt x="2966171" y="1602413"/>
                  <a:pt x="2955619" y="1739590"/>
                </a:cubicBezTo>
                <a:cubicBezTo>
                  <a:pt x="2954813" y="1750073"/>
                  <a:pt x="2938726" y="1752878"/>
                  <a:pt x="2933317" y="1761893"/>
                </a:cubicBezTo>
                <a:cubicBezTo>
                  <a:pt x="2927270" y="1771972"/>
                  <a:pt x="2931344" y="1788003"/>
                  <a:pt x="2922166" y="1795346"/>
                </a:cubicBezTo>
                <a:cubicBezTo>
                  <a:pt x="2910198" y="1804920"/>
                  <a:pt x="2892297" y="1802288"/>
                  <a:pt x="2877561" y="1806498"/>
                </a:cubicBezTo>
                <a:cubicBezTo>
                  <a:pt x="2866259" y="1809727"/>
                  <a:pt x="2855409" y="1814420"/>
                  <a:pt x="2844107" y="1817649"/>
                </a:cubicBezTo>
                <a:cubicBezTo>
                  <a:pt x="2746101" y="1845650"/>
                  <a:pt x="2846252" y="1813217"/>
                  <a:pt x="2766049" y="1839951"/>
                </a:cubicBezTo>
                <a:cubicBezTo>
                  <a:pt x="2721628" y="1906582"/>
                  <a:pt x="2770141" y="1848647"/>
                  <a:pt x="2710293" y="1884556"/>
                </a:cubicBezTo>
                <a:cubicBezTo>
                  <a:pt x="2672227" y="1907396"/>
                  <a:pt x="2704752" y="1912423"/>
                  <a:pt x="2654536" y="1929161"/>
                </a:cubicBezTo>
                <a:cubicBezTo>
                  <a:pt x="2633086" y="1936311"/>
                  <a:pt x="2609931" y="1936595"/>
                  <a:pt x="2587629" y="1940312"/>
                </a:cubicBezTo>
                <a:cubicBezTo>
                  <a:pt x="2576478" y="1944029"/>
                  <a:pt x="2565740" y="1949361"/>
                  <a:pt x="2554175" y="1951464"/>
                </a:cubicBezTo>
                <a:cubicBezTo>
                  <a:pt x="2415467" y="1976684"/>
                  <a:pt x="2508237" y="1948192"/>
                  <a:pt x="2431512" y="1973766"/>
                </a:cubicBezTo>
                <a:cubicBezTo>
                  <a:pt x="2406851" y="1998427"/>
                  <a:pt x="2391280" y="2009624"/>
                  <a:pt x="2375756" y="2040673"/>
                </a:cubicBezTo>
                <a:cubicBezTo>
                  <a:pt x="2370499" y="2051187"/>
                  <a:pt x="2368322" y="2062976"/>
                  <a:pt x="2364605" y="2074127"/>
                </a:cubicBezTo>
                <a:cubicBezTo>
                  <a:pt x="2360888" y="2103864"/>
                  <a:pt x="2358815" y="2133852"/>
                  <a:pt x="2353454" y="2163337"/>
                </a:cubicBezTo>
                <a:cubicBezTo>
                  <a:pt x="2351351" y="2174902"/>
                  <a:pt x="2342302" y="2185036"/>
                  <a:pt x="2342302" y="2196790"/>
                </a:cubicBezTo>
                <a:cubicBezTo>
                  <a:pt x="2342302" y="2385092"/>
                  <a:pt x="2333046" y="2347439"/>
                  <a:pt x="2364605" y="2442117"/>
                </a:cubicBezTo>
                <a:cubicBezTo>
                  <a:pt x="2360888" y="2490439"/>
                  <a:pt x="2359465" y="2538993"/>
                  <a:pt x="2353454" y="2587083"/>
                </a:cubicBezTo>
                <a:cubicBezTo>
                  <a:pt x="2351996" y="2598747"/>
                  <a:pt x="2348822" y="2610757"/>
                  <a:pt x="2342302" y="2620537"/>
                </a:cubicBezTo>
                <a:cubicBezTo>
                  <a:pt x="2333554" y="2633658"/>
                  <a:pt x="2320964" y="2643894"/>
                  <a:pt x="2308849" y="2653990"/>
                </a:cubicBezTo>
                <a:cubicBezTo>
                  <a:pt x="2298553" y="2662570"/>
                  <a:pt x="2286546" y="2668859"/>
                  <a:pt x="2275395" y="2676293"/>
                </a:cubicBezTo>
                <a:cubicBezTo>
                  <a:pt x="2271678" y="2687444"/>
                  <a:pt x="2264244" y="2697992"/>
                  <a:pt x="2264244" y="2709746"/>
                </a:cubicBezTo>
                <a:cubicBezTo>
                  <a:pt x="2264244" y="2743635"/>
                  <a:pt x="2280031" y="2743420"/>
                  <a:pt x="2297697" y="2765503"/>
                </a:cubicBezTo>
                <a:cubicBezTo>
                  <a:pt x="2306069" y="2775968"/>
                  <a:pt x="2312566" y="2787805"/>
                  <a:pt x="2320000" y="2798956"/>
                </a:cubicBezTo>
                <a:cubicBezTo>
                  <a:pt x="2346540" y="2878578"/>
                  <a:pt x="2361863" y="2852824"/>
                  <a:pt x="2308849" y="2888166"/>
                </a:cubicBezTo>
                <a:cubicBezTo>
                  <a:pt x="2257901" y="2854202"/>
                  <a:pt x="2284869" y="2875339"/>
                  <a:pt x="2230790" y="2821259"/>
                </a:cubicBezTo>
                <a:cubicBezTo>
                  <a:pt x="2223356" y="2813825"/>
                  <a:pt x="2218688" y="2801506"/>
                  <a:pt x="2208488" y="2798956"/>
                </a:cubicBezTo>
                <a:cubicBezTo>
                  <a:pt x="2193620" y="2795239"/>
                  <a:pt x="2178619" y="2792015"/>
                  <a:pt x="2163883" y="2787805"/>
                </a:cubicBezTo>
                <a:cubicBezTo>
                  <a:pt x="2152581" y="2784576"/>
                  <a:pt x="2141769" y="2779747"/>
                  <a:pt x="2130429" y="2776654"/>
                </a:cubicBezTo>
                <a:cubicBezTo>
                  <a:pt x="2100857" y="2768589"/>
                  <a:pt x="2070956" y="2761785"/>
                  <a:pt x="2041219" y="2754351"/>
                </a:cubicBezTo>
                <a:cubicBezTo>
                  <a:pt x="2004480" y="2729858"/>
                  <a:pt x="1994790" y="2712382"/>
                  <a:pt x="1940858" y="2743200"/>
                </a:cubicBezTo>
                <a:cubicBezTo>
                  <a:pt x="1930652" y="2749032"/>
                  <a:pt x="1933424" y="2765503"/>
                  <a:pt x="1929707" y="2776654"/>
                </a:cubicBezTo>
                <a:cubicBezTo>
                  <a:pt x="1933424" y="2787805"/>
                  <a:pt x="1934810" y="2800028"/>
                  <a:pt x="1940858" y="2810107"/>
                </a:cubicBezTo>
                <a:cubicBezTo>
                  <a:pt x="1963858" y="2848440"/>
                  <a:pt x="1997472" y="2837312"/>
                  <a:pt x="2041219" y="2843561"/>
                </a:cubicBezTo>
                <a:cubicBezTo>
                  <a:pt x="2052370" y="2847278"/>
                  <a:pt x="2066361" y="2846400"/>
                  <a:pt x="2074673" y="2854712"/>
                </a:cubicBezTo>
                <a:cubicBezTo>
                  <a:pt x="2089541" y="2869580"/>
                  <a:pt x="2089541" y="2906752"/>
                  <a:pt x="2074673" y="2921620"/>
                </a:cubicBezTo>
                <a:cubicBezTo>
                  <a:pt x="2066361" y="2929932"/>
                  <a:pt x="2052370" y="2929054"/>
                  <a:pt x="2041219" y="2932771"/>
                </a:cubicBezTo>
                <a:cubicBezTo>
                  <a:pt x="2032882" y="2930687"/>
                  <a:pt x="1974591" y="2917326"/>
                  <a:pt x="1963161" y="2910468"/>
                </a:cubicBezTo>
                <a:cubicBezTo>
                  <a:pt x="1954146" y="2905059"/>
                  <a:pt x="1949068" y="2894734"/>
                  <a:pt x="1940858" y="2888166"/>
                </a:cubicBezTo>
                <a:cubicBezTo>
                  <a:pt x="1909977" y="2863461"/>
                  <a:pt x="1909285" y="2866491"/>
                  <a:pt x="1873951" y="2854712"/>
                </a:cubicBezTo>
                <a:cubicBezTo>
                  <a:pt x="1859083" y="2858429"/>
                  <a:pt x="1841314" y="2856290"/>
                  <a:pt x="1829346" y="2865864"/>
                </a:cubicBezTo>
                <a:cubicBezTo>
                  <a:pt x="1820168" y="2873207"/>
                  <a:pt x="1821046" y="2887914"/>
                  <a:pt x="1818195" y="2899317"/>
                </a:cubicBezTo>
                <a:cubicBezTo>
                  <a:pt x="1813598" y="2917704"/>
                  <a:pt x="1814510" y="2937652"/>
                  <a:pt x="1807044" y="2955073"/>
                </a:cubicBezTo>
                <a:cubicBezTo>
                  <a:pt x="1796839" y="2978884"/>
                  <a:pt x="1771898" y="2981657"/>
                  <a:pt x="1751288" y="2988527"/>
                </a:cubicBezTo>
                <a:cubicBezTo>
                  <a:pt x="1736420" y="2984810"/>
                  <a:pt x="1721363" y="2981780"/>
                  <a:pt x="1706683" y="2977376"/>
                </a:cubicBezTo>
                <a:cubicBezTo>
                  <a:pt x="1684165" y="2970621"/>
                  <a:pt x="1639775" y="2955073"/>
                  <a:pt x="1639775" y="2955073"/>
                </a:cubicBezTo>
                <a:cubicBezTo>
                  <a:pt x="1610323" y="3043431"/>
                  <a:pt x="1613608" y="2998792"/>
                  <a:pt x="1628624" y="3088888"/>
                </a:cubicBezTo>
                <a:cubicBezTo>
                  <a:pt x="1611711" y="3100163"/>
                  <a:pt x="1584800" y="3122342"/>
                  <a:pt x="1561717" y="3122342"/>
                </a:cubicBezTo>
                <a:cubicBezTo>
                  <a:pt x="1542764" y="3122342"/>
                  <a:pt x="1524546" y="3114907"/>
                  <a:pt x="1505961" y="3111190"/>
                </a:cubicBezTo>
                <a:lnTo>
                  <a:pt x="1483658" y="3044283"/>
                </a:lnTo>
                <a:lnTo>
                  <a:pt x="1472507" y="3010829"/>
                </a:lnTo>
                <a:cubicBezTo>
                  <a:pt x="1406415" y="3019091"/>
                  <a:pt x="1388129" y="3011326"/>
                  <a:pt x="1338693" y="3044283"/>
                </a:cubicBezTo>
                <a:cubicBezTo>
                  <a:pt x="1329945" y="3050115"/>
                  <a:pt x="1323824" y="3059152"/>
                  <a:pt x="1316390" y="3066586"/>
                </a:cubicBezTo>
                <a:cubicBezTo>
                  <a:pt x="1312673" y="3096322"/>
                  <a:pt x="1319793" y="3129599"/>
                  <a:pt x="1305239" y="3155795"/>
                </a:cubicBezTo>
                <a:cubicBezTo>
                  <a:pt x="1297796" y="3169192"/>
                  <a:pt x="1272602" y="3157372"/>
                  <a:pt x="1260634" y="3166946"/>
                </a:cubicBezTo>
                <a:cubicBezTo>
                  <a:pt x="1251455" y="3174289"/>
                  <a:pt x="1255531" y="3190321"/>
                  <a:pt x="1249483" y="3200400"/>
                </a:cubicBezTo>
                <a:cubicBezTo>
                  <a:pt x="1244074" y="3209415"/>
                  <a:pt x="1234614" y="3215269"/>
                  <a:pt x="1227180" y="3222703"/>
                </a:cubicBezTo>
                <a:cubicBezTo>
                  <a:pt x="1199189" y="3306677"/>
                  <a:pt x="1217604" y="3287357"/>
                  <a:pt x="1037610" y="3245005"/>
                </a:cubicBezTo>
                <a:cubicBezTo>
                  <a:pt x="1026168" y="3242313"/>
                  <a:pt x="1029309" y="3222955"/>
                  <a:pt x="1026458" y="3211551"/>
                </a:cubicBezTo>
                <a:cubicBezTo>
                  <a:pt x="1021861" y="3193164"/>
                  <a:pt x="1019024" y="3174380"/>
                  <a:pt x="1015307" y="3155795"/>
                </a:cubicBezTo>
                <a:cubicBezTo>
                  <a:pt x="985570" y="3159512"/>
                  <a:pt x="955400" y="3160667"/>
                  <a:pt x="926097" y="3166946"/>
                </a:cubicBezTo>
                <a:cubicBezTo>
                  <a:pt x="903110" y="3171872"/>
                  <a:pt x="859190" y="3189249"/>
                  <a:pt x="859190" y="3189249"/>
                </a:cubicBezTo>
                <a:cubicBezTo>
                  <a:pt x="851756" y="3178098"/>
                  <a:pt x="842882" y="3167782"/>
                  <a:pt x="836888" y="3155795"/>
                </a:cubicBezTo>
                <a:cubicBezTo>
                  <a:pt x="806368" y="3094757"/>
                  <a:pt x="833013" y="3013190"/>
                  <a:pt x="836888" y="2955073"/>
                </a:cubicBezTo>
                <a:cubicBezTo>
                  <a:pt x="851756" y="2969941"/>
                  <a:pt x="874844" y="2979730"/>
                  <a:pt x="881493" y="2999678"/>
                </a:cubicBezTo>
                <a:cubicBezTo>
                  <a:pt x="899180" y="3052741"/>
                  <a:pt x="880243" y="3018751"/>
                  <a:pt x="926097" y="3055434"/>
                </a:cubicBezTo>
                <a:cubicBezTo>
                  <a:pt x="934307" y="3062002"/>
                  <a:pt x="938996" y="3073035"/>
                  <a:pt x="948400" y="3077737"/>
                </a:cubicBezTo>
                <a:cubicBezTo>
                  <a:pt x="969427" y="3088250"/>
                  <a:pt x="1015307" y="3100039"/>
                  <a:pt x="1015307" y="3100039"/>
                </a:cubicBezTo>
                <a:cubicBezTo>
                  <a:pt x="1026458" y="3088888"/>
                  <a:pt x="1041708" y="3080691"/>
                  <a:pt x="1048761" y="3066586"/>
                </a:cubicBezTo>
                <a:cubicBezTo>
                  <a:pt x="1057237" y="3049633"/>
                  <a:pt x="1055800" y="3029331"/>
                  <a:pt x="1059912" y="3010829"/>
                </a:cubicBezTo>
                <a:cubicBezTo>
                  <a:pt x="1063237" y="2995868"/>
                  <a:pt x="1066659" y="2980904"/>
                  <a:pt x="1071063" y="2966225"/>
                </a:cubicBezTo>
                <a:cubicBezTo>
                  <a:pt x="1077818" y="2943707"/>
                  <a:pt x="1073805" y="2912358"/>
                  <a:pt x="1093366" y="2899317"/>
                </a:cubicBezTo>
                <a:cubicBezTo>
                  <a:pt x="1135567" y="2871183"/>
                  <a:pt x="1117342" y="2886492"/>
                  <a:pt x="1149122" y="2854712"/>
                </a:cubicBezTo>
                <a:cubicBezTo>
                  <a:pt x="1145405" y="2843561"/>
                  <a:pt x="1149328" y="2824288"/>
                  <a:pt x="1137971" y="2821259"/>
                </a:cubicBezTo>
                <a:cubicBezTo>
                  <a:pt x="1087561" y="2807816"/>
                  <a:pt x="1023206" y="2841917"/>
                  <a:pt x="981854" y="2810107"/>
                </a:cubicBezTo>
                <a:cubicBezTo>
                  <a:pt x="955175" y="2789584"/>
                  <a:pt x="986404" y="2742752"/>
                  <a:pt x="993005" y="2709746"/>
                </a:cubicBezTo>
                <a:cubicBezTo>
                  <a:pt x="997615" y="2686694"/>
                  <a:pt x="1015307" y="2642839"/>
                  <a:pt x="1015307" y="2642839"/>
                </a:cubicBezTo>
                <a:cubicBezTo>
                  <a:pt x="1011590" y="2609385"/>
                  <a:pt x="1010757" y="2575484"/>
                  <a:pt x="1004156" y="2542478"/>
                </a:cubicBezTo>
                <a:cubicBezTo>
                  <a:pt x="999546" y="2519426"/>
                  <a:pt x="990585" y="2497398"/>
                  <a:pt x="981854" y="2475571"/>
                </a:cubicBezTo>
                <a:cubicBezTo>
                  <a:pt x="955185" y="2408901"/>
                  <a:pt x="965881" y="2438805"/>
                  <a:pt x="948400" y="2386361"/>
                </a:cubicBezTo>
                <a:cubicBezTo>
                  <a:pt x="948514" y="2385677"/>
                  <a:pt x="959144" y="2300448"/>
                  <a:pt x="970702" y="2286000"/>
                </a:cubicBezTo>
                <a:cubicBezTo>
                  <a:pt x="995870" y="2254540"/>
                  <a:pt x="1036654" y="2260193"/>
                  <a:pt x="1071063" y="2252546"/>
                </a:cubicBezTo>
                <a:cubicBezTo>
                  <a:pt x="1082538" y="2249996"/>
                  <a:pt x="1093366" y="2245112"/>
                  <a:pt x="1104517" y="2241395"/>
                </a:cubicBezTo>
                <a:cubicBezTo>
                  <a:pt x="1100800" y="2215376"/>
                  <a:pt x="1100282" y="2188694"/>
                  <a:pt x="1093366" y="2163337"/>
                </a:cubicBezTo>
                <a:cubicBezTo>
                  <a:pt x="1088992" y="2147299"/>
                  <a:pt x="1073125" y="2135227"/>
                  <a:pt x="1071063" y="2118732"/>
                </a:cubicBezTo>
                <a:cubicBezTo>
                  <a:pt x="1069162" y="2103524"/>
                  <a:pt x="1076178" y="2088214"/>
                  <a:pt x="1082215" y="2074127"/>
                </a:cubicBezTo>
                <a:cubicBezTo>
                  <a:pt x="1097393" y="2038711"/>
                  <a:pt x="1137349" y="2007426"/>
                  <a:pt x="1171424" y="1996068"/>
                </a:cubicBezTo>
                <a:lnTo>
                  <a:pt x="1204878" y="1984917"/>
                </a:lnTo>
                <a:cubicBezTo>
                  <a:pt x="1212312" y="1973766"/>
                  <a:pt x="1225846" y="1964799"/>
                  <a:pt x="1227180" y="1951464"/>
                </a:cubicBezTo>
                <a:cubicBezTo>
                  <a:pt x="1232241" y="1900857"/>
                  <a:pt x="1221376" y="1874512"/>
                  <a:pt x="1193727" y="1839951"/>
                </a:cubicBezTo>
                <a:cubicBezTo>
                  <a:pt x="1187159" y="1831741"/>
                  <a:pt x="1177992" y="1825859"/>
                  <a:pt x="1171424" y="1817649"/>
                </a:cubicBezTo>
                <a:cubicBezTo>
                  <a:pt x="1115155" y="1747313"/>
                  <a:pt x="1180670" y="1815741"/>
                  <a:pt x="1126819" y="1761893"/>
                </a:cubicBezTo>
                <a:cubicBezTo>
                  <a:pt x="1123102" y="1750742"/>
                  <a:pt x="1118897" y="1739741"/>
                  <a:pt x="1115668" y="1728439"/>
                </a:cubicBezTo>
                <a:cubicBezTo>
                  <a:pt x="1110904" y="1711766"/>
                  <a:pt x="1102278" y="1668205"/>
                  <a:pt x="1093366" y="1650381"/>
                </a:cubicBezTo>
                <a:cubicBezTo>
                  <a:pt x="1087372" y="1638394"/>
                  <a:pt x="1078497" y="1628078"/>
                  <a:pt x="1071063" y="1616927"/>
                </a:cubicBezTo>
                <a:cubicBezTo>
                  <a:pt x="1054212" y="1549520"/>
                  <a:pt x="1064756" y="1586853"/>
                  <a:pt x="1037610" y="1505415"/>
                </a:cubicBezTo>
                <a:cubicBezTo>
                  <a:pt x="1033893" y="1494264"/>
                  <a:pt x="1032978" y="1481742"/>
                  <a:pt x="1026458" y="1471961"/>
                </a:cubicBezTo>
                <a:cubicBezTo>
                  <a:pt x="1019024" y="1460810"/>
                  <a:pt x="1010150" y="1450494"/>
                  <a:pt x="1004156" y="1438507"/>
                </a:cubicBezTo>
                <a:cubicBezTo>
                  <a:pt x="975205" y="1380605"/>
                  <a:pt x="1014264" y="1426313"/>
                  <a:pt x="970702" y="1382751"/>
                </a:cubicBezTo>
                <a:cubicBezTo>
                  <a:pt x="963268" y="1405053"/>
                  <a:pt x="963268" y="1442225"/>
                  <a:pt x="926097" y="1405054"/>
                </a:cubicBezTo>
                <a:cubicBezTo>
                  <a:pt x="914343" y="1393300"/>
                  <a:pt x="913769" y="1373748"/>
                  <a:pt x="903795" y="1360449"/>
                </a:cubicBezTo>
                <a:cubicBezTo>
                  <a:pt x="891179" y="1343627"/>
                  <a:pt x="859190" y="1315844"/>
                  <a:pt x="859190" y="1315844"/>
                </a:cubicBezTo>
                <a:cubicBezTo>
                  <a:pt x="855473" y="1297259"/>
                  <a:pt x="848039" y="1279041"/>
                  <a:pt x="848039" y="1260088"/>
                </a:cubicBezTo>
                <a:cubicBezTo>
                  <a:pt x="848039" y="1219032"/>
                  <a:pt x="849958" y="1177430"/>
                  <a:pt x="859190" y="1137425"/>
                </a:cubicBezTo>
                <a:cubicBezTo>
                  <a:pt x="861838" y="1125950"/>
                  <a:pt x="909879" y="1095072"/>
                  <a:pt x="914946" y="1092820"/>
                </a:cubicBezTo>
                <a:cubicBezTo>
                  <a:pt x="936429" y="1083272"/>
                  <a:pt x="959551" y="1077951"/>
                  <a:pt x="981854" y="1070517"/>
                </a:cubicBezTo>
                <a:cubicBezTo>
                  <a:pt x="1029845" y="1054520"/>
                  <a:pt x="1003906" y="1062216"/>
                  <a:pt x="1059912" y="1048215"/>
                </a:cubicBezTo>
                <a:cubicBezTo>
                  <a:pt x="1071197" y="1036930"/>
                  <a:pt x="1099591" y="1005620"/>
                  <a:pt x="1115668" y="1003610"/>
                </a:cubicBezTo>
                <a:cubicBezTo>
                  <a:pt x="1134475" y="1001259"/>
                  <a:pt x="1152839" y="1011044"/>
                  <a:pt x="1171424" y="1014761"/>
                </a:cubicBezTo>
                <a:cubicBezTo>
                  <a:pt x="1253832" y="1097169"/>
                  <a:pt x="1132498" y="969186"/>
                  <a:pt x="1204878" y="1070517"/>
                </a:cubicBezTo>
                <a:cubicBezTo>
                  <a:pt x="1217100" y="1087627"/>
                  <a:pt x="1249483" y="1115122"/>
                  <a:pt x="1249483" y="1115122"/>
                </a:cubicBezTo>
                <a:cubicBezTo>
                  <a:pt x="1268068" y="1111405"/>
                  <a:pt x="1289469" y="1114484"/>
                  <a:pt x="1305239" y="1103971"/>
                </a:cubicBezTo>
                <a:cubicBezTo>
                  <a:pt x="1326479" y="1089811"/>
                  <a:pt x="1313735" y="1051224"/>
                  <a:pt x="1305239" y="1037064"/>
                </a:cubicBezTo>
                <a:cubicBezTo>
                  <a:pt x="1299830" y="1028049"/>
                  <a:pt x="1289244" y="1023172"/>
                  <a:pt x="1282936" y="1014761"/>
                </a:cubicBezTo>
                <a:cubicBezTo>
                  <a:pt x="1266854" y="993318"/>
                  <a:pt x="1257285" y="966807"/>
                  <a:pt x="1238332" y="947854"/>
                </a:cubicBezTo>
                <a:cubicBezTo>
                  <a:pt x="1206552" y="916074"/>
                  <a:pt x="1221861" y="934299"/>
                  <a:pt x="1193727" y="892098"/>
                </a:cubicBezTo>
                <a:cubicBezTo>
                  <a:pt x="1190010" y="825191"/>
                  <a:pt x="1195717" y="757085"/>
                  <a:pt x="1182575" y="691376"/>
                </a:cubicBezTo>
                <a:cubicBezTo>
                  <a:pt x="1179947" y="678234"/>
                  <a:pt x="1159587" y="677445"/>
                  <a:pt x="1149122" y="669073"/>
                </a:cubicBezTo>
                <a:cubicBezTo>
                  <a:pt x="1105390" y="634087"/>
                  <a:pt x="1151458" y="654984"/>
                  <a:pt x="1093366" y="635620"/>
                </a:cubicBezTo>
                <a:cubicBezTo>
                  <a:pt x="1089649" y="624469"/>
                  <a:pt x="1084765" y="613641"/>
                  <a:pt x="1082215" y="602166"/>
                </a:cubicBezTo>
                <a:cubicBezTo>
                  <a:pt x="1074799" y="568796"/>
                  <a:pt x="1084509" y="530830"/>
                  <a:pt x="1048761" y="512956"/>
                </a:cubicBezTo>
                <a:cubicBezTo>
                  <a:pt x="1027734" y="502443"/>
                  <a:pt x="1004156" y="498088"/>
                  <a:pt x="981854" y="490654"/>
                </a:cubicBezTo>
                <a:lnTo>
                  <a:pt x="948400" y="479503"/>
                </a:lnTo>
                <a:cubicBezTo>
                  <a:pt x="937249" y="472069"/>
                  <a:pt x="923318" y="467665"/>
                  <a:pt x="914946" y="457200"/>
                </a:cubicBezTo>
                <a:cubicBezTo>
                  <a:pt x="907603" y="448021"/>
                  <a:pt x="905348" y="435397"/>
                  <a:pt x="903795" y="423746"/>
                </a:cubicBezTo>
                <a:cubicBezTo>
                  <a:pt x="897880" y="379379"/>
                  <a:pt x="902022" y="333698"/>
                  <a:pt x="892644" y="289932"/>
                </a:cubicBezTo>
                <a:cubicBezTo>
                  <a:pt x="887934" y="267952"/>
                  <a:pt x="851354" y="261300"/>
                  <a:pt x="836888" y="256478"/>
                </a:cubicBezTo>
                <a:cubicBezTo>
                  <a:pt x="746125" y="279168"/>
                  <a:pt x="762274" y="279911"/>
                  <a:pt x="613863" y="256478"/>
                </a:cubicBezTo>
                <a:cubicBezTo>
                  <a:pt x="600625" y="254388"/>
                  <a:pt x="592657" y="239619"/>
                  <a:pt x="580410" y="234176"/>
                </a:cubicBezTo>
                <a:cubicBezTo>
                  <a:pt x="558927" y="224628"/>
                  <a:pt x="513502" y="211873"/>
                  <a:pt x="513502" y="211873"/>
                </a:cubicBezTo>
                <a:cubicBezTo>
                  <a:pt x="491200" y="219307"/>
                  <a:pt x="461645" y="216116"/>
                  <a:pt x="446595" y="234176"/>
                </a:cubicBezTo>
                <a:cubicBezTo>
                  <a:pt x="436784" y="245950"/>
                  <a:pt x="457746" y="263455"/>
                  <a:pt x="457746" y="278781"/>
                </a:cubicBezTo>
                <a:cubicBezTo>
                  <a:pt x="457746" y="294107"/>
                  <a:pt x="456169" y="311418"/>
                  <a:pt x="446595" y="323386"/>
                </a:cubicBezTo>
                <a:cubicBezTo>
                  <a:pt x="439252" y="332565"/>
                  <a:pt x="424706" y="332434"/>
                  <a:pt x="413141" y="334537"/>
                </a:cubicBezTo>
                <a:cubicBezTo>
                  <a:pt x="383657" y="339898"/>
                  <a:pt x="353668" y="341971"/>
                  <a:pt x="323932" y="345688"/>
                </a:cubicBezTo>
                <a:cubicBezTo>
                  <a:pt x="312781" y="349405"/>
                  <a:pt x="302233" y="356839"/>
                  <a:pt x="290478" y="356839"/>
                </a:cubicBezTo>
                <a:cubicBezTo>
                  <a:pt x="227431" y="356839"/>
                  <a:pt x="214862" y="350219"/>
                  <a:pt x="167815" y="334537"/>
                </a:cubicBezTo>
                <a:cubicBezTo>
                  <a:pt x="113960" y="280682"/>
                  <a:pt x="182400" y="346206"/>
                  <a:pt x="112058" y="289932"/>
                </a:cubicBezTo>
                <a:cubicBezTo>
                  <a:pt x="103848" y="283364"/>
                  <a:pt x="99419" y="271771"/>
                  <a:pt x="89756" y="267629"/>
                </a:cubicBezTo>
                <a:cubicBezTo>
                  <a:pt x="72335" y="260163"/>
                  <a:pt x="52388" y="261075"/>
                  <a:pt x="34000" y="256478"/>
                </a:cubicBezTo>
                <a:cubicBezTo>
                  <a:pt x="22596" y="253627"/>
                  <a:pt x="11697" y="249044"/>
                  <a:pt x="546" y="245327"/>
                </a:cubicBezTo>
                <a:cubicBezTo>
                  <a:pt x="4939" y="197004"/>
                  <a:pt x="-15360" y="129977"/>
                  <a:pt x="34000" y="100361"/>
                </a:cubicBezTo>
                <a:cubicBezTo>
                  <a:pt x="44079" y="94313"/>
                  <a:pt x="56114" y="92303"/>
                  <a:pt x="67454" y="89210"/>
                </a:cubicBezTo>
                <a:cubicBezTo>
                  <a:pt x="97025" y="81145"/>
                  <a:pt x="156663" y="66907"/>
                  <a:pt x="156663" y="66907"/>
                </a:cubicBezTo>
                <a:cubicBezTo>
                  <a:pt x="178966" y="70624"/>
                  <a:pt x="204758" y="65517"/>
                  <a:pt x="223571" y="78059"/>
                </a:cubicBezTo>
                <a:cubicBezTo>
                  <a:pt x="233351" y="84579"/>
                  <a:pt x="200631" y="83953"/>
                  <a:pt x="190117" y="89210"/>
                </a:cubicBezTo>
                <a:cubicBezTo>
                  <a:pt x="178130" y="95203"/>
                  <a:pt x="168155" y="104617"/>
                  <a:pt x="156663" y="111512"/>
                </a:cubicBezTo>
                <a:cubicBezTo>
                  <a:pt x="149536" y="115788"/>
                  <a:pt x="141795" y="118947"/>
                  <a:pt x="134361" y="122664"/>
                </a:cubicBezTo>
              </a:path>
            </a:pathLst>
          </a:custGeom>
          <a:solidFill>
            <a:srgbClr val="FF00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xplosion 1 2"/>
          <p:cNvSpPr/>
          <p:nvPr/>
        </p:nvSpPr>
        <p:spPr>
          <a:xfrm>
            <a:off x="8428604" y="3086436"/>
            <a:ext cx="568224" cy="51954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449015" y="214503"/>
            <a:ext cx="2484120" cy="1619432"/>
          </a:xfrm>
          <a:custGeom>
            <a:avLst/>
            <a:gdLst>
              <a:gd name="connsiteX0" fmla="*/ 289560 w 2484120"/>
              <a:gd name="connsiteY0" fmla="*/ 899160 h 1619432"/>
              <a:gd name="connsiteX1" fmla="*/ 198120 w 2484120"/>
              <a:gd name="connsiteY1" fmla="*/ 1005840 h 1619432"/>
              <a:gd name="connsiteX2" fmla="*/ 121920 w 2484120"/>
              <a:gd name="connsiteY2" fmla="*/ 1066800 h 1619432"/>
              <a:gd name="connsiteX3" fmla="*/ 15240 w 2484120"/>
              <a:gd name="connsiteY3" fmla="*/ 1203960 h 1619432"/>
              <a:gd name="connsiteX4" fmla="*/ 0 w 2484120"/>
              <a:gd name="connsiteY4" fmla="*/ 1249680 h 1619432"/>
              <a:gd name="connsiteX5" fmla="*/ 15240 w 2484120"/>
              <a:gd name="connsiteY5" fmla="*/ 1386840 h 1619432"/>
              <a:gd name="connsiteX6" fmla="*/ 30480 w 2484120"/>
              <a:gd name="connsiteY6" fmla="*/ 1432560 h 1619432"/>
              <a:gd name="connsiteX7" fmla="*/ 76200 w 2484120"/>
              <a:gd name="connsiteY7" fmla="*/ 1463040 h 1619432"/>
              <a:gd name="connsiteX8" fmla="*/ 91440 w 2484120"/>
              <a:gd name="connsiteY8" fmla="*/ 1524000 h 1619432"/>
              <a:gd name="connsiteX9" fmla="*/ 106680 w 2484120"/>
              <a:gd name="connsiteY9" fmla="*/ 1615440 h 1619432"/>
              <a:gd name="connsiteX10" fmla="*/ 198120 w 2484120"/>
              <a:gd name="connsiteY10" fmla="*/ 1584960 h 1619432"/>
              <a:gd name="connsiteX11" fmla="*/ 213360 w 2484120"/>
              <a:gd name="connsiteY11" fmla="*/ 1539240 h 1619432"/>
              <a:gd name="connsiteX12" fmla="*/ 228600 w 2484120"/>
              <a:gd name="connsiteY12" fmla="*/ 1463040 h 1619432"/>
              <a:gd name="connsiteX13" fmla="*/ 274320 w 2484120"/>
              <a:gd name="connsiteY13" fmla="*/ 1493520 h 1619432"/>
              <a:gd name="connsiteX14" fmla="*/ 350520 w 2484120"/>
              <a:gd name="connsiteY14" fmla="*/ 1569720 h 1619432"/>
              <a:gd name="connsiteX15" fmla="*/ 396240 w 2484120"/>
              <a:gd name="connsiteY15" fmla="*/ 1554480 h 1619432"/>
              <a:gd name="connsiteX16" fmla="*/ 411480 w 2484120"/>
              <a:gd name="connsiteY16" fmla="*/ 1508760 h 1619432"/>
              <a:gd name="connsiteX17" fmla="*/ 426720 w 2484120"/>
              <a:gd name="connsiteY17" fmla="*/ 1371600 h 1619432"/>
              <a:gd name="connsiteX18" fmla="*/ 441960 w 2484120"/>
              <a:gd name="connsiteY18" fmla="*/ 1325880 h 1619432"/>
              <a:gd name="connsiteX19" fmla="*/ 487680 w 2484120"/>
              <a:gd name="connsiteY19" fmla="*/ 1280160 h 1619432"/>
              <a:gd name="connsiteX20" fmla="*/ 533400 w 2484120"/>
              <a:gd name="connsiteY20" fmla="*/ 1188720 h 1619432"/>
              <a:gd name="connsiteX21" fmla="*/ 579120 w 2484120"/>
              <a:gd name="connsiteY21" fmla="*/ 1127760 h 1619432"/>
              <a:gd name="connsiteX22" fmla="*/ 594360 w 2484120"/>
              <a:gd name="connsiteY22" fmla="*/ 1066800 h 1619432"/>
              <a:gd name="connsiteX23" fmla="*/ 609600 w 2484120"/>
              <a:gd name="connsiteY23" fmla="*/ 1021080 h 1619432"/>
              <a:gd name="connsiteX24" fmla="*/ 624840 w 2484120"/>
              <a:gd name="connsiteY24" fmla="*/ 944880 h 1619432"/>
              <a:gd name="connsiteX25" fmla="*/ 685800 w 2484120"/>
              <a:gd name="connsiteY25" fmla="*/ 853440 h 1619432"/>
              <a:gd name="connsiteX26" fmla="*/ 838200 w 2484120"/>
              <a:gd name="connsiteY26" fmla="*/ 822960 h 1619432"/>
              <a:gd name="connsiteX27" fmla="*/ 899160 w 2484120"/>
              <a:gd name="connsiteY27" fmla="*/ 731520 h 1619432"/>
              <a:gd name="connsiteX28" fmla="*/ 944880 w 2484120"/>
              <a:gd name="connsiteY28" fmla="*/ 640080 h 1619432"/>
              <a:gd name="connsiteX29" fmla="*/ 990600 w 2484120"/>
              <a:gd name="connsiteY29" fmla="*/ 609600 h 1619432"/>
              <a:gd name="connsiteX30" fmla="*/ 1143000 w 2484120"/>
              <a:gd name="connsiteY30" fmla="*/ 579120 h 1619432"/>
              <a:gd name="connsiteX31" fmla="*/ 1341120 w 2484120"/>
              <a:gd name="connsiteY31" fmla="*/ 548640 h 1619432"/>
              <a:gd name="connsiteX32" fmla="*/ 1386840 w 2484120"/>
              <a:gd name="connsiteY32" fmla="*/ 518160 h 1619432"/>
              <a:gd name="connsiteX33" fmla="*/ 1417320 w 2484120"/>
              <a:gd name="connsiteY33" fmla="*/ 457200 h 1619432"/>
              <a:gd name="connsiteX34" fmla="*/ 1493520 w 2484120"/>
              <a:gd name="connsiteY34" fmla="*/ 365760 h 1619432"/>
              <a:gd name="connsiteX35" fmla="*/ 1584960 w 2484120"/>
              <a:gd name="connsiteY35" fmla="*/ 304800 h 1619432"/>
              <a:gd name="connsiteX36" fmla="*/ 1828800 w 2484120"/>
              <a:gd name="connsiteY36" fmla="*/ 259080 h 1619432"/>
              <a:gd name="connsiteX37" fmla="*/ 1920240 w 2484120"/>
              <a:gd name="connsiteY37" fmla="*/ 213360 h 1619432"/>
              <a:gd name="connsiteX38" fmla="*/ 1981200 w 2484120"/>
              <a:gd name="connsiteY38" fmla="*/ 167640 h 1619432"/>
              <a:gd name="connsiteX39" fmla="*/ 2118360 w 2484120"/>
              <a:gd name="connsiteY39" fmla="*/ 152400 h 1619432"/>
              <a:gd name="connsiteX40" fmla="*/ 2225040 w 2484120"/>
              <a:gd name="connsiteY40" fmla="*/ 121920 h 1619432"/>
              <a:gd name="connsiteX41" fmla="*/ 2316480 w 2484120"/>
              <a:gd name="connsiteY41" fmla="*/ 60960 h 1619432"/>
              <a:gd name="connsiteX42" fmla="*/ 2362200 w 2484120"/>
              <a:gd name="connsiteY42" fmla="*/ 45720 h 1619432"/>
              <a:gd name="connsiteX43" fmla="*/ 2484120 w 2484120"/>
              <a:gd name="connsiteY43" fmla="*/ 15240 h 1619432"/>
              <a:gd name="connsiteX44" fmla="*/ 1722120 w 2484120"/>
              <a:gd name="connsiteY44" fmla="*/ 0 h 1619432"/>
              <a:gd name="connsiteX45" fmla="*/ 1524000 w 2484120"/>
              <a:gd name="connsiteY45" fmla="*/ 15240 h 1619432"/>
              <a:gd name="connsiteX46" fmla="*/ 1432560 w 2484120"/>
              <a:gd name="connsiteY46" fmla="*/ 45720 h 1619432"/>
              <a:gd name="connsiteX47" fmla="*/ 1402080 w 2484120"/>
              <a:gd name="connsiteY47" fmla="*/ 91440 h 1619432"/>
              <a:gd name="connsiteX48" fmla="*/ 1386840 w 2484120"/>
              <a:gd name="connsiteY48" fmla="*/ 137160 h 1619432"/>
              <a:gd name="connsiteX49" fmla="*/ 1341120 w 2484120"/>
              <a:gd name="connsiteY49" fmla="*/ 167640 h 1619432"/>
              <a:gd name="connsiteX50" fmla="*/ 1310640 w 2484120"/>
              <a:gd name="connsiteY50" fmla="*/ 213360 h 1619432"/>
              <a:gd name="connsiteX51" fmla="*/ 1158240 w 2484120"/>
              <a:gd name="connsiteY51" fmla="*/ 320040 h 1619432"/>
              <a:gd name="connsiteX52" fmla="*/ 1112520 w 2484120"/>
              <a:gd name="connsiteY52" fmla="*/ 350520 h 1619432"/>
              <a:gd name="connsiteX53" fmla="*/ 1005840 w 2484120"/>
              <a:gd name="connsiteY53" fmla="*/ 487680 h 1619432"/>
              <a:gd name="connsiteX54" fmla="*/ 929640 w 2484120"/>
              <a:gd name="connsiteY54" fmla="*/ 502920 h 1619432"/>
              <a:gd name="connsiteX55" fmla="*/ 838200 w 2484120"/>
              <a:gd name="connsiteY55" fmla="*/ 563880 h 1619432"/>
              <a:gd name="connsiteX56" fmla="*/ 746760 w 2484120"/>
              <a:gd name="connsiteY56" fmla="*/ 594360 h 1619432"/>
              <a:gd name="connsiteX57" fmla="*/ 609600 w 2484120"/>
              <a:gd name="connsiteY57" fmla="*/ 670560 h 1619432"/>
              <a:gd name="connsiteX58" fmla="*/ 518160 w 2484120"/>
              <a:gd name="connsiteY58" fmla="*/ 731520 h 1619432"/>
              <a:gd name="connsiteX59" fmla="*/ 472440 w 2484120"/>
              <a:gd name="connsiteY59" fmla="*/ 762000 h 1619432"/>
              <a:gd name="connsiteX60" fmla="*/ 411480 w 2484120"/>
              <a:gd name="connsiteY60" fmla="*/ 868680 h 1619432"/>
              <a:gd name="connsiteX61" fmla="*/ 320040 w 2484120"/>
              <a:gd name="connsiteY61" fmla="*/ 899160 h 1619432"/>
              <a:gd name="connsiteX62" fmla="*/ 274320 w 2484120"/>
              <a:gd name="connsiteY62" fmla="*/ 914400 h 1619432"/>
              <a:gd name="connsiteX63" fmla="*/ 259080 w 2484120"/>
              <a:gd name="connsiteY63" fmla="*/ 960120 h 1619432"/>
              <a:gd name="connsiteX64" fmla="*/ 213360 w 2484120"/>
              <a:gd name="connsiteY64" fmla="*/ 975360 h 1619432"/>
              <a:gd name="connsiteX65" fmla="*/ 228600 w 2484120"/>
              <a:gd name="connsiteY65" fmla="*/ 929640 h 1619432"/>
              <a:gd name="connsiteX66" fmla="*/ 274320 w 2484120"/>
              <a:gd name="connsiteY66" fmla="*/ 914400 h 1619432"/>
              <a:gd name="connsiteX67" fmla="*/ 289560 w 2484120"/>
              <a:gd name="connsiteY67" fmla="*/ 899160 h 161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484120" h="1619432">
                <a:moveTo>
                  <a:pt x="289560" y="899160"/>
                </a:moveTo>
                <a:cubicBezTo>
                  <a:pt x="276860" y="914400"/>
                  <a:pt x="303670" y="900290"/>
                  <a:pt x="198120" y="1005840"/>
                </a:cubicBezTo>
                <a:cubicBezTo>
                  <a:pt x="129186" y="1074774"/>
                  <a:pt x="210927" y="1037131"/>
                  <a:pt x="121920" y="1066800"/>
                </a:cubicBezTo>
                <a:cubicBezTo>
                  <a:pt x="82472" y="1106248"/>
                  <a:pt x="33469" y="1149274"/>
                  <a:pt x="15240" y="1203960"/>
                </a:cubicBezTo>
                <a:lnTo>
                  <a:pt x="0" y="1249680"/>
                </a:lnTo>
                <a:cubicBezTo>
                  <a:pt x="5080" y="1295400"/>
                  <a:pt x="7677" y="1341465"/>
                  <a:pt x="15240" y="1386840"/>
                </a:cubicBezTo>
                <a:cubicBezTo>
                  <a:pt x="17881" y="1402686"/>
                  <a:pt x="20445" y="1420016"/>
                  <a:pt x="30480" y="1432560"/>
                </a:cubicBezTo>
                <a:cubicBezTo>
                  <a:pt x="41922" y="1446863"/>
                  <a:pt x="60960" y="1452880"/>
                  <a:pt x="76200" y="1463040"/>
                </a:cubicBezTo>
                <a:cubicBezTo>
                  <a:pt x="81280" y="1483360"/>
                  <a:pt x="87332" y="1503461"/>
                  <a:pt x="91440" y="1524000"/>
                </a:cubicBezTo>
                <a:cubicBezTo>
                  <a:pt x="97500" y="1554300"/>
                  <a:pt x="79851" y="1600109"/>
                  <a:pt x="106680" y="1615440"/>
                </a:cubicBezTo>
                <a:cubicBezTo>
                  <a:pt x="134576" y="1631380"/>
                  <a:pt x="167640" y="1595120"/>
                  <a:pt x="198120" y="1584960"/>
                </a:cubicBezTo>
                <a:cubicBezTo>
                  <a:pt x="203200" y="1569720"/>
                  <a:pt x="209464" y="1554825"/>
                  <a:pt x="213360" y="1539240"/>
                </a:cubicBezTo>
                <a:cubicBezTo>
                  <a:pt x="219642" y="1514110"/>
                  <a:pt x="207878" y="1478582"/>
                  <a:pt x="228600" y="1463040"/>
                </a:cubicBezTo>
                <a:cubicBezTo>
                  <a:pt x="243253" y="1452050"/>
                  <a:pt x="259080" y="1483360"/>
                  <a:pt x="274320" y="1493520"/>
                </a:cubicBezTo>
                <a:cubicBezTo>
                  <a:pt x="292100" y="1520190"/>
                  <a:pt x="312420" y="1563370"/>
                  <a:pt x="350520" y="1569720"/>
                </a:cubicBezTo>
                <a:cubicBezTo>
                  <a:pt x="366366" y="1572361"/>
                  <a:pt x="381000" y="1559560"/>
                  <a:pt x="396240" y="1554480"/>
                </a:cubicBezTo>
                <a:cubicBezTo>
                  <a:pt x="401320" y="1539240"/>
                  <a:pt x="408839" y="1524606"/>
                  <a:pt x="411480" y="1508760"/>
                </a:cubicBezTo>
                <a:cubicBezTo>
                  <a:pt x="419043" y="1463385"/>
                  <a:pt x="419157" y="1416975"/>
                  <a:pt x="426720" y="1371600"/>
                </a:cubicBezTo>
                <a:cubicBezTo>
                  <a:pt x="429361" y="1355754"/>
                  <a:pt x="433049" y="1339246"/>
                  <a:pt x="441960" y="1325880"/>
                </a:cubicBezTo>
                <a:cubicBezTo>
                  <a:pt x="453915" y="1307947"/>
                  <a:pt x="473882" y="1296717"/>
                  <a:pt x="487680" y="1280160"/>
                </a:cubicBezTo>
                <a:cubicBezTo>
                  <a:pt x="560086" y="1193273"/>
                  <a:pt x="483412" y="1276199"/>
                  <a:pt x="533400" y="1188720"/>
                </a:cubicBezTo>
                <a:cubicBezTo>
                  <a:pt x="546002" y="1166667"/>
                  <a:pt x="563880" y="1148080"/>
                  <a:pt x="579120" y="1127760"/>
                </a:cubicBezTo>
                <a:cubicBezTo>
                  <a:pt x="584200" y="1107440"/>
                  <a:pt x="588606" y="1086939"/>
                  <a:pt x="594360" y="1066800"/>
                </a:cubicBezTo>
                <a:cubicBezTo>
                  <a:pt x="598773" y="1051354"/>
                  <a:pt x="605704" y="1036665"/>
                  <a:pt x="609600" y="1021080"/>
                </a:cubicBezTo>
                <a:cubicBezTo>
                  <a:pt x="615882" y="995950"/>
                  <a:pt x="614121" y="968461"/>
                  <a:pt x="624840" y="944880"/>
                </a:cubicBezTo>
                <a:cubicBezTo>
                  <a:pt x="639999" y="911531"/>
                  <a:pt x="651047" y="865024"/>
                  <a:pt x="685800" y="853440"/>
                </a:cubicBezTo>
                <a:cubicBezTo>
                  <a:pt x="765598" y="826841"/>
                  <a:pt x="715617" y="840472"/>
                  <a:pt x="838200" y="822960"/>
                </a:cubicBezTo>
                <a:cubicBezTo>
                  <a:pt x="858520" y="792480"/>
                  <a:pt x="887576" y="766273"/>
                  <a:pt x="899160" y="731520"/>
                </a:cubicBezTo>
                <a:cubicBezTo>
                  <a:pt x="911555" y="694335"/>
                  <a:pt x="915337" y="669623"/>
                  <a:pt x="944880" y="640080"/>
                </a:cubicBezTo>
                <a:cubicBezTo>
                  <a:pt x="957832" y="627128"/>
                  <a:pt x="974217" y="617791"/>
                  <a:pt x="990600" y="609600"/>
                </a:cubicBezTo>
                <a:cubicBezTo>
                  <a:pt x="1033717" y="588042"/>
                  <a:pt x="1102438" y="585360"/>
                  <a:pt x="1143000" y="579120"/>
                </a:cubicBezTo>
                <a:cubicBezTo>
                  <a:pt x="1417890" y="536829"/>
                  <a:pt x="1031783" y="592831"/>
                  <a:pt x="1341120" y="548640"/>
                </a:cubicBezTo>
                <a:cubicBezTo>
                  <a:pt x="1356360" y="538480"/>
                  <a:pt x="1375114" y="532231"/>
                  <a:pt x="1386840" y="518160"/>
                </a:cubicBezTo>
                <a:cubicBezTo>
                  <a:pt x="1401384" y="500707"/>
                  <a:pt x="1406048" y="476925"/>
                  <a:pt x="1417320" y="457200"/>
                </a:cubicBezTo>
                <a:cubicBezTo>
                  <a:pt x="1437446" y="421979"/>
                  <a:pt x="1461099" y="390976"/>
                  <a:pt x="1493520" y="365760"/>
                </a:cubicBezTo>
                <a:cubicBezTo>
                  <a:pt x="1522436" y="343270"/>
                  <a:pt x="1549421" y="313685"/>
                  <a:pt x="1584960" y="304800"/>
                </a:cubicBezTo>
                <a:cubicBezTo>
                  <a:pt x="1746613" y="264387"/>
                  <a:pt x="1665313" y="279516"/>
                  <a:pt x="1828800" y="259080"/>
                </a:cubicBezTo>
                <a:cubicBezTo>
                  <a:pt x="1885419" y="240207"/>
                  <a:pt x="1868539" y="250289"/>
                  <a:pt x="1920240" y="213360"/>
                </a:cubicBezTo>
                <a:cubicBezTo>
                  <a:pt x="1940909" y="198597"/>
                  <a:pt x="1956923" y="175110"/>
                  <a:pt x="1981200" y="167640"/>
                </a:cubicBezTo>
                <a:cubicBezTo>
                  <a:pt x="2025167" y="154112"/>
                  <a:pt x="2072640" y="157480"/>
                  <a:pt x="2118360" y="152400"/>
                </a:cubicBezTo>
                <a:cubicBezTo>
                  <a:pt x="2132709" y="148813"/>
                  <a:pt x="2207152" y="131858"/>
                  <a:pt x="2225040" y="121920"/>
                </a:cubicBezTo>
                <a:cubicBezTo>
                  <a:pt x="2257062" y="104130"/>
                  <a:pt x="2281727" y="72544"/>
                  <a:pt x="2316480" y="60960"/>
                </a:cubicBezTo>
                <a:cubicBezTo>
                  <a:pt x="2331720" y="55880"/>
                  <a:pt x="2346615" y="49616"/>
                  <a:pt x="2362200" y="45720"/>
                </a:cubicBezTo>
                <a:lnTo>
                  <a:pt x="2484120" y="15240"/>
                </a:lnTo>
                <a:cubicBezTo>
                  <a:pt x="2230120" y="10160"/>
                  <a:pt x="1976171" y="0"/>
                  <a:pt x="1722120" y="0"/>
                </a:cubicBezTo>
                <a:cubicBezTo>
                  <a:pt x="1655885" y="0"/>
                  <a:pt x="1589425" y="4910"/>
                  <a:pt x="1524000" y="15240"/>
                </a:cubicBezTo>
                <a:cubicBezTo>
                  <a:pt x="1492264" y="20251"/>
                  <a:pt x="1432560" y="45720"/>
                  <a:pt x="1432560" y="45720"/>
                </a:cubicBezTo>
                <a:cubicBezTo>
                  <a:pt x="1422400" y="60960"/>
                  <a:pt x="1410271" y="75057"/>
                  <a:pt x="1402080" y="91440"/>
                </a:cubicBezTo>
                <a:cubicBezTo>
                  <a:pt x="1394896" y="105808"/>
                  <a:pt x="1396875" y="124616"/>
                  <a:pt x="1386840" y="137160"/>
                </a:cubicBezTo>
                <a:cubicBezTo>
                  <a:pt x="1375398" y="151463"/>
                  <a:pt x="1356360" y="157480"/>
                  <a:pt x="1341120" y="167640"/>
                </a:cubicBezTo>
                <a:cubicBezTo>
                  <a:pt x="1330960" y="182880"/>
                  <a:pt x="1323592" y="200408"/>
                  <a:pt x="1310640" y="213360"/>
                </a:cubicBezTo>
                <a:cubicBezTo>
                  <a:pt x="1288074" y="235926"/>
                  <a:pt x="1173177" y="310082"/>
                  <a:pt x="1158240" y="320040"/>
                </a:cubicBezTo>
                <a:lnTo>
                  <a:pt x="1112520" y="350520"/>
                </a:lnTo>
                <a:cubicBezTo>
                  <a:pt x="1100473" y="368591"/>
                  <a:pt x="1041652" y="469774"/>
                  <a:pt x="1005840" y="487680"/>
                </a:cubicBezTo>
                <a:cubicBezTo>
                  <a:pt x="982672" y="499264"/>
                  <a:pt x="955040" y="497840"/>
                  <a:pt x="929640" y="502920"/>
                </a:cubicBezTo>
                <a:cubicBezTo>
                  <a:pt x="899160" y="523240"/>
                  <a:pt x="872953" y="552296"/>
                  <a:pt x="838200" y="563880"/>
                </a:cubicBezTo>
                <a:lnTo>
                  <a:pt x="746760" y="594360"/>
                </a:lnTo>
                <a:cubicBezTo>
                  <a:pt x="603266" y="737854"/>
                  <a:pt x="833373" y="521378"/>
                  <a:pt x="609600" y="670560"/>
                </a:cubicBezTo>
                <a:lnTo>
                  <a:pt x="518160" y="731520"/>
                </a:lnTo>
                <a:lnTo>
                  <a:pt x="472440" y="762000"/>
                </a:lnTo>
                <a:cubicBezTo>
                  <a:pt x="467774" y="771332"/>
                  <a:pt x="427146" y="858889"/>
                  <a:pt x="411480" y="868680"/>
                </a:cubicBezTo>
                <a:cubicBezTo>
                  <a:pt x="384235" y="885708"/>
                  <a:pt x="350520" y="889000"/>
                  <a:pt x="320040" y="899160"/>
                </a:cubicBezTo>
                <a:lnTo>
                  <a:pt x="274320" y="914400"/>
                </a:lnTo>
                <a:cubicBezTo>
                  <a:pt x="269240" y="929640"/>
                  <a:pt x="270439" y="948761"/>
                  <a:pt x="259080" y="960120"/>
                </a:cubicBezTo>
                <a:cubicBezTo>
                  <a:pt x="247721" y="971479"/>
                  <a:pt x="224719" y="986719"/>
                  <a:pt x="213360" y="975360"/>
                </a:cubicBezTo>
                <a:cubicBezTo>
                  <a:pt x="202001" y="964001"/>
                  <a:pt x="217241" y="940999"/>
                  <a:pt x="228600" y="929640"/>
                </a:cubicBezTo>
                <a:cubicBezTo>
                  <a:pt x="239959" y="918281"/>
                  <a:pt x="259405" y="920366"/>
                  <a:pt x="274320" y="914400"/>
                </a:cubicBezTo>
                <a:cubicBezTo>
                  <a:pt x="284867" y="910181"/>
                  <a:pt x="302260" y="883920"/>
                  <a:pt x="289560" y="899160"/>
                </a:cubicBezTo>
                <a:close/>
              </a:path>
            </a:pathLst>
          </a:custGeom>
          <a:solidFill>
            <a:srgbClr val="FF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30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8" fill="hold" grpId="0" nodeType="clickEffect">
                                  <p:stCondLst>
                                    <p:cond delay="0"/>
                                  </p:stCondLst>
                                  <p:childTnLst>
                                    <p:animEffect transition="out" filter="wipe(left)">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grpId="0" nodeType="clickEffect">
                                  <p:stCondLst>
                                    <p:cond delay="0"/>
                                  </p:stCondLst>
                                  <p:childTnLst>
                                    <p:animEffect transition="out" filter="wipe(down)">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5" y="201840"/>
            <a:ext cx="10515600" cy="1325563"/>
          </a:xfrm>
        </p:spPr>
        <p:txBody>
          <a:bodyPr/>
          <a:lstStyle/>
          <a:p>
            <a:r>
              <a:rPr lang="en-US" dirty="0"/>
              <a:t>Korean War</a:t>
            </a:r>
          </a:p>
        </p:txBody>
      </p:sp>
      <p:sp>
        <p:nvSpPr>
          <p:cNvPr id="4" name="TextBox 3"/>
          <p:cNvSpPr txBox="1"/>
          <p:nvPr/>
        </p:nvSpPr>
        <p:spPr>
          <a:xfrm>
            <a:off x="315685" y="1338943"/>
            <a:ext cx="6885215" cy="5262979"/>
          </a:xfrm>
          <a:prstGeom prst="rect">
            <a:avLst/>
          </a:prstGeom>
          <a:noFill/>
        </p:spPr>
        <p:txBody>
          <a:bodyPr wrap="square" rtlCol="0">
            <a:spAutoFit/>
          </a:bodyPr>
          <a:lstStyle/>
          <a:p>
            <a:pPr marL="342900" indent="-342900">
              <a:buFontTx/>
              <a:buChar char="-"/>
            </a:pPr>
            <a:r>
              <a:rPr lang="en-US" sz="2800" dirty="0"/>
              <a:t>June 1950: 90,000 North Koreans, backed by the Soviet Union, invade the American-backed Republic of South Korea. By August, United Nations troops have been driven to the southern tip of Korea. </a:t>
            </a:r>
          </a:p>
          <a:p>
            <a:pPr marL="285750" indent="-285750">
              <a:buFontTx/>
              <a:buChar char="-"/>
            </a:pPr>
            <a:r>
              <a:rPr lang="en-US" sz="2800" dirty="0"/>
              <a:t>September 1950: Inchon Invasion. General Douglas MacArthur recaptures Seoul and North Koreans retreat back to the Chinese border by November.</a:t>
            </a:r>
          </a:p>
          <a:p>
            <a:pPr marL="285750" indent="-285750">
              <a:buFontTx/>
              <a:buChar char="-"/>
            </a:pPr>
            <a:r>
              <a:rPr lang="en-US" sz="2800" dirty="0"/>
              <a:t>November: Millions of Chinese troops invade Korea and drive US/UN troops back to the 38</a:t>
            </a:r>
            <a:r>
              <a:rPr lang="en-US" sz="2800" baseline="30000" dirty="0"/>
              <a:t>th</a:t>
            </a:r>
            <a:r>
              <a:rPr lang="en-US" sz="2800" dirty="0"/>
              <a:t> parallel.</a:t>
            </a:r>
          </a:p>
        </p:txBody>
      </p:sp>
      <p:pic>
        <p:nvPicPr>
          <p:cNvPr id="13316" name="Picture 4" descr="Image result for korean war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369" y="201840"/>
            <a:ext cx="4859995" cy="6488566"/>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p:cNvSpPr/>
          <p:nvPr/>
        </p:nvSpPr>
        <p:spPr>
          <a:xfrm>
            <a:off x="7547712" y="306683"/>
            <a:ext cx="3399177" cy="3139440"/>
          </a:xfrm>
          <a:custGeom>
            <a:avLst/>
            <a:gdLst>
              <a:gd name="connsiteX0" fmla="*/ 305457 w 3399177"/>
              <a:gd name="connsiteY0" fmla="*/ 899160 h 3139440"/>
              <a:gd name="connsiteX1" fmla="*/ 229257 w 3399177"/>
              <a:gd name="connsiteY1" fmla="*/ 960120 h 3139440"/>
              <a:gd name="connsiteX2" fmla="*/ 198777 w 3399177"/>
              <a:gd name="connsiteY2" fmla="*/ 1005840 h 3139440"/>
              <a:gd name="connsiteX3" fmla="*/ 183537 w 3399177"/>
              <a:gd name="connsiteY3" fmla="*/ 1051560 h 3139440"/>
              <a:gd name="connsiteX4" fmla="*/ 137817 w 3399177"/>
              <a:gd name="connsiteY4" fmla="*/ 1066800 h 3139440"/>
              <a:gd name="connsiteX5" fmla="*/ 46377 w 3399177"/>
              <a:gd name="connsiteY5" fmla="*/ 1112520 h 3139440"/>
              <a:gd name="connsiteX6" fmla="*/ 15897 w 3399177"/>
              <a:gd name="connsiteY6" fmla="*/ 1158240 h 3139440"/>
              <a:gd name="connsiteX7" fmla="*/ 15897 w 3399177"/>
              <a:gd name="connsiteY7" fmla="*/ 1432560 h 3139440"/>
              <a:gd name="connsiteX8" fmla="*/ 46377 w 3399177"/>
              <a:gd name="connsiteY8" fmla="*/ 1478280 h 3139440"/>
              <a:gd name="connsiteX9" fmla="*/ 92097 w 3399177"/>
              <a:gd name="connsiteY9" fmla="*/ 1493520 h 3139440"/>
              <a:gd name="connsiteX10" fmla="*/ 107337 w 3399177"/>
              <a:gd name="connsiteY10" fmla="*/ 1539240 h 3139440"/>
              <a:gd name="connsiteX11" fmla="*/ 122577 w 3399177"/>
              <a:gd name="connsiteY11" fmla="*/ 1615440 h 3139440"/>
              <a:gd name="connsiteX12" fmla="*/ 168297 w 3399177"/>
              <a:gd name="connsiteY12" fmla="*/ 1600200 h 3139440"/>
              <a:gd name="connsiteX13" fmla="*/ 183537 w 3399177"/>
              <a:gd name="connsiteY13" fmla="*/ 1554480 h 3139440"/>
              <a:gd name="connsiteX14" fmla="*/ 274977 w 3399177"/>
              <a:gd name="connsiteY14" fmla="*/ 1600200 h 3139440"/>
              <a:gd name="connsiteX15" fmla="*/ 396897 w 3399177"/>
              <a:gd name="connsiteY15" fmla="*/ 1630680 h 3139440"/>
              <a:gd name="connsiteX16" fmla="*/ 442617 w 3399177"/>
              <a:gd name="connsiteY16" fmla="*/ 1661160 h 3139440"/>
              <a:gd name="connsiteX17" fmla="*/ 564537 w 3399177"/>
              <a:gd name="connsiteY17" fmla="*/ 1645920 h 3139440"/>
              <a:gd name="connsiteX18" fmla="*/ 701697 w 3399177"/>
              <a:gd name="connsiteY18" fmla="*/ 1615440 h 3139440"/>
              <a:gd name="connsiteX19" fmla="*/ 671217 w 3399177"/>
              <a:gd name="connsiteY19" fmla="*/ 1661160 h 3139440"/>
              <a:gd name="connsiteX20" fmla="*/ 625497 w 3399177"/>
              <a:gd name="connsiteY20" fmla="*/ 1691640 h 3139440"/>
              <a:gd name="connsiteX21" fmla="*/ 564537 w 3399177"/>
              <a:gd name="connsiteY21" fmla="*/ 1828800 h 3139440"/>
              <a:gd name="connsiteX22" fmla="*/ 488337 w 3399177"/>
              <a:gd name="connsiteY22" fmla="*/ 1905000 h 3139440"/>
              <a:gd name="connsiteX23" fmla="*/ 442617 w 3399177"/>
              <a:gd name="connsiteY23" fmla="*/ 1996440 h 3139440"/>
              <a:gd name="connsiteX24" fmla="*/ 473097 w 3399177"/>
              <a:gd name="connsiteY24" fmla="*/ 2286000 h 3139440"/>
              <a:gd name="connsiteX25" fmla="*/ 564537 w 3399177"/>
              <a:gd name="connsiteY25" fmla="*/ 2301240 h 3139440"/>
              <a:gd name="connsiteX26" fmla="*/ 549297 w 3399177"/>
              <a:gd name="connsiteY26" fmla="*/ 2346960 h 3139440"/>
              <a:gd name="connsiteX27" fmla="*/ 457857 w 3399177"/>
              <a:gd name="connsiteY27" fmla="*/ 2377440 h 3139440"/>
              <a:gd name="connsiteX28" fmla="*/ 412137 w 3399177"/>
              <a:gd name="connsiteY28" fmla="*/ 2423160 h 3139440"/>
              <a:gd name="connsiteX29" fmla="*/ 366417 w 3399177"/>
              <a:gd name="connsiteY29" fmla="*/ 2453640 h 3139440"/>
              <a:gd name="connsiteX30" fmla="*/ 305457 w 3399177"/>
              <a:gd name="connsiteY30" fmla="*/ 2560320 h 3139440"/>
              <a:gd name="connsiteX31" fmla="*/ 305457 w 3399177"/>
              <a:gd name="connsiteY31" fmla="*/ 2865120 h 3139440"/>
              <a:gd name="connsiteX32" fmla="*/ 335937 w 3399177"/>
              <a:gd name="connsiteY32" fmla="*/ 2956560 h 3139440"/>
              <a:gd name="connsiteX33" fmla="*/ 396897 w 3399177"/>
              <a:gd name="connsiteY33" fmla="*/ 3078480 h 3139440"/>
              <a:gd name="connsiteX34" fmla="*/ 564537 w 3399177"/>
              <a:gd name="connsiteY34" fmla="*/ 3139440 h 3139440"/>
              <a:gd name="connsiteX35" fmla="*/ 671217 w 3399177"/>
              <a:gd name="connsiteY35" fmla="*/ 3108960 h 3139440"/>
              <a:gd name="connsiteX36" fmla="*/ 732177 w 3399177"/>
              <a:gd name="connsiteY36" fmla="*/ 3078480 h 3139440"/>
              <a:gd name="connsiteX37" fmla="*/ 777897 w 3399177"/>
              <a:gd name="connsiteY37" fmla="*/ 2987040 h 3139440"/>
              <a:gd name="connsiteX38" fmla="*/ 823617 w 3399177"/>
              <a:gd name="connsiteY38" fmla="*/ 2971800 h 3139440"/>
              <a:gd name="connsiteX39" fmla="*/ 854097 w 3399177"/>
              <a:gd name="connsiteY39" fmla="*/ 2926080 h 3139440"/>
              <a:gd name="connsiteX40" fmla="*/ 945537 w 3399177"/>
              <a:gd name="connsiteY40" fmla="*/ 2880360 h 3139440"/>
              <a:gd name="connsiteX41" fmla="*/ 991257 w 3399177"/>
              <a:gd name="connsiteY41" fmla="*/ 2834640 h 3139440"/>
              <a:gd name="connsiteX42" fmla="*/ 1143657 w 3399177"/>
              <a:gd name="connsiteY42" fmla="*/ 2788920 h 3139440"/>
              <a:gd name="connsiteX43" fmla="*/ 1357017 w 3399177"/>
              <a:gd name="connsiteY43" fmla="*/ 2804160 h 3139440"/>
              <a:gd name="connsiteX44" fmla="*/ 1463697 w 3399177"/>
              <a:gd name="connsiteY44" fmla="*/ 2849880 h 3139440"/>
              <a:gd name="connsiteX45" fmla="*/ 1814217 w 3399177"/>
              <a:gd name="connsiteY45" fmla="*/ 2865120 h 3139440"/>
              <a:gd name="connsiteX46" fmla="*/ 1859937 w 3399177"/>
              <a:gd name="connsiteY46" fmla="*/ 2895600 h 3139440"/>
              <a:gd name="connsiteX47" fmla="*/ 2058057 w 3399177"/>
              <a:gd name="connsiteY47" fmla="*/ 2926080 h 3139440"/>
              <a:gd name="connsiteX48" fmla="*/ 2103777 w 3399177"/>
              <a:gd name="connsiteY48" fmla="*/ 2956560 h 3139440"/>
              <a:gd name="connsiteX49" fmla="*/ 2179977 w 3399177"/>
              <a:gd name="connsiteY49" fmla="*/ 2880360 h 3139440"/>
              <a:gd name="connsiteX50" fmla="*/ 2195217 w 3399177"/>
              <a:gd name="connsiteY50" fmla="*/ 2834640 h 3139440"/>
              <a:gd name="connsiteX51" fmla="*/ 2286657 w 3399177"/>
              <a:gd name="connsiteY51" fmla="*/ 2773680 h 3139440"/>
              <a:gd name="connsiteX52" fmla="*/ 2378097 w 3399177"/>
              <a:gd name="connsiteY52" fmla="*/ 2727960 h 3139440"/>
              <a:gd name="connsiteX53" fmla="*/ 2469537 w 3399177"/>
              <a:gd name="connsiteY53" fmla="*/ 2697480 h 3139440"/>
              <a:gd name="connsiteX54" fmla="*/ 2530497 w 3399177"/>
              <a:gd name="connsiteY54" fmla="*/ 2606040 h 3139440"/>
              <a:gd name="connsiteX55" fmla="*/ 2560977 w 3399177"/>
              <a:gd name="connsiteY55" fmla="*/ 2514600 h 3139440"/>
              <a:gd name="connsiteX56" fmla="*/ 2545737 w 3399177"/>
              <a:gd name="connsiteY56" fmla="*/ 2423160 h 3139440"/>
              <a:gd name="connsiteX57" fmla="*/ 2408577 w 3399177"/>
              <a:gd name="connsiteY57" fmla="*/ 2316480 h 3139440"/>
              <a:gd name="connsiteX58" fmla="*/ 2271417 w 3399177"/>
              <a:gd name="connsiteY58" fmla="*/ 2225040 h 3139440"/>
              <a:gd name="connsiteX59" fmla="*/ 2225697 w 3399177"/>
              <a:gd name="connsiteY59" fmla="*/ 2194560 h 3139440"/>
              <a:gd name="connsiteX60" fmla="*/ 2119017 w 3399177"/>
              <a:gd name="connsiteY60" fmla="*/ 2087880 h 3139440"/>
              <a:gd name="connsiteX61" fmla="*/ 2027577 w 3399177"/>
              <a:gd name="connsiteY61" fmla="*/ 2026920 h 3139440"/>
              <a:gd name="connsiteX62" fmla="*/ 1936137 w 3399177"/>
              <a:gd name="connsiteY62" fmla="*/ 1950720 h 3139440"/>
              <a:gd name="connsiteX63" fmla="*/ 1936137 w 3399177"/>
              <a:gd name="connsiteY63" fmla="*/ 1737360 h 3139440"/>
              <a:gd name="connsiteX64" fmla="*/ 1966617 w 3399177"/>
              <a:gd name="connsiteY64" fmla="*/ 1691640 h 3139440"/>
              <a:gd name="connsiteX65" fmla="*/ 1981857 w 3399177"/>
              <a:gd name="connsiteY65" fmla="*/ 1554480 h 3139440"/>
              <a:gd name="connsiteX66" fmla="*/ 2012337 w 3399177"/>
              <a:gd name="connsiteY66" fmla="*/ 1432560 h 3139440"/>
              <a:gd name="connsiteX67" fmla="*/ 2027577 w 3399177"/>
              <a:gd name="connsiteY67" fmla="*/ 1386840 h 3139440"/>
              <a:gd name="connsiteX68" fmla="*/ 2119017 w 3399177"/>
              <a:gd name="connsiteY68" fmla="*/ 1295400 h 3139440"/>
              <a:gd name="connsiteX69" fmla="*/ 2210457 w 3399177"/>
              <a:gd name="connsiteY69" fmla="*/ 1264920 h 3139440"/>
              <a:gd name="connsiteX70" fmla="*/ 2256177 w 3399177"/>
              <a:gd name="connsiteY70" fmla="*/ 1249680 h 3139440"/>
              <a:gd name="connsiteX71" fmla="*/ 2317137 w 3399177"/>
              <a:gd name="connsiteY71" fmla="*/ 1234440 h 3139440"/>
              <a:gd name="connsiteX72" fmla="*/ 2393337 w 3399177"/>
              <a:gd name="connsiteY72" fmla="*/ 1219200 h 3139440"/>
              <a:gd name="connsiteX73" fmla="*/ 2439057 w 3399177"/>
              <a:gd name="connsiteY73" fmla="*/ 1203960 h 3139440"/>
              <a:gd name="connsiteX74" fmla="*/ 2515257 w 3399177"/>
              <a:gd name="connsiteY74" fmla="*/ 1188720 h 3139440"/>
              <a:gd name="connsiteX75" fmla="*/ 2606697 w 3399177"/>
              <a:gd name="connsiteY75" fmla="*/ 1158240 h 3139440"/>
              <a:gd name="connsiteX76" fmla="*/ 2667657 w 3399177"/>
              <a:gd name="connsiteY76" fmla="*/ 1066800 h 3139440"/>
              <a:gd name="connsiteX77" fmla="*/ 2728617 w 3399177"/>
              <a:gd name="connsiteY77" fmla="*/ 929640 h 3139440"/>
              <a:gd name="connsiteX78" fmla="*/ 2774337 w 3399177"/>
              <a:gd name="connsiteY78" fmla="*/ 899160 h 3139440"/>
              <a:gd name="connsiteX79" fmla="*/ 2820057 w 3399177"/>
              <a:gd name="connsiteY79" fmla="*/ 853440 h 3139440"/>
              <a:gd name="connsiteX80" fmla="*/ 2865777 w 3399177"/>
              <a:gd name="connsiteY80" fmla="*/ 822960 h 3139440"/>
              <a:gd name="connsiteX81" fmla="*/ 2926737 w 3399177"/>
              <a:gd name="connsiteY81" fmla="*/ 777240 h 3139440"/>
              <a:gd name="connsiteX82" fmla="*/ 2957217 w 3399177"/>
              <a:gd name="connsiteY82" fmla="*/ 716280 h 3139440"/>
              <a:gd name="connsiteX83" fmla="*/ 3002937 w 3399177"/>
              <a:gd name="connsiteY83" fmla="*/ 685800 h 3139440"/>
              <a:gd name="connsiteX84" fmla="*/ 3048657 w 3399177"/>
              <a:gd name="connsiteY84" fmla="*/ 640080 h 3139440"/>
              <a:gd name="connsiteX85" fmla="*/ 3140097 w 3399177"/>
              <a:gd name="connsiteY85" fmla="*/ 594360 h 3139440"/>
              <a:gd name="connsiteX86" fmla="*/ 3262017 w 3399177"/>
              <a:gd name="connsiteY86" fmla="*/ 563880 h 3139440"/>
              <a:gd name="connsiteX87" fmla="*/ 3292497 w 3399177"/>
              <a:gd name="connsiteY87" fmla="*/ 518160 h 3139440"/>
              <a:gd name="connsiteX88" fmla="*/ 3368697 w 3399177"/>
              <a:gd name="connsiteY88" fmla="*/ 441960 h 3139440"/>
              <a:gd name="connsiteX89" fmla="*/ 3399177 w 3399177"/>
              <a:gd name="connsiteY89" fmla="*/ 350520 h 3139440"/>
              <a:gd name="connsiteX90" fmla="*/ 3383937 w 3399177"/>
              <a:gd name="connsiteY90" fmla="*/ 213360 h 3139440"/>
              <a:gd name="connsiteX91" fmla="*/ 3353457 w 3399177"/>
              <a:gd name="connsiteY91" fmla="*/ 167640 h 3139440"/>
              <a:gd name="connsiteX92" fmla="*/ 3338217 w 3399177"/>
              <a:gd name="connsiteY92" fmla="*/ 106680 h 3139440"/>
              <a:gd name="connsiteX93" fmla="*/ 3246777 w 3399177"/>
              <a:gd name="connsiteY93" fmla="*/ 45720 h 3139440"/>
              <a:gd name="connsiteX94" fmla="*/ 2439057 w 3399177"/>
              <a:gd name="connsiteY94" fmla="*/ 30480 h 3139440"/>
              <a:gd name="connsiteX95" fmla="*/ 2134257 w 3399177"/>
              <a:gd name="connsiteY95" fmla="*/ 15240 h 3139440"/>
              <a:gd name="connsiteX96" fmla="*/ 2012337 w 3399177"/>
              <a:gd name="connsiteY96" fmla="*/ 0 h 3139440"/>
              <a:gd name="connsiteX97" fmla="*/ 1463697 w 3399177"/>
              <a:gd name="connsiteY97" fmla="*/ 15240 h 3139440"/>
              <a:gd name="connsiteX98" fmla="*/ 1387497 w 3399177"/>
              <a:gd name="connsiteY98" fmla="*/ 30480 h 3139440"/>
              <a:gd name="connsiteX99" fmla="*/ 1372257 w 3399177"/>
              <a:gd name="connsiteY99" fmla="*/ 76200 h 3139440"/>
              <a:gd name="connsiteX100" fmla="*/ 1326537 w 3399177"/>
              <a:gd name="connsiteY100" fmla="*/ 198120 h 3139440"/>
              <a:gd name="connsiteX101" fmla="*/ 1235097 w 3399177"/>
              <a:gd name="connsiteY101" fmla="*/ 228600 h 3139440"/>
              <a:gd name="connsiteX102" fmla="*/ 1189377 w 3399177"/>
              <a:gd name="connsiteY102" fmla="*/ 243840 h 3139440"/>
              <a:gd name="connsiteX103" fmla="*/ 1097937 w 3399177"/>
              <a:gd name="connsiteY103" fmla="*/ 289560 h 3139440"/>
              <a:gd name="connsiteX104" fmla="*/ 1036977 w 3399177"/>
              <a:gd name="connsiteY104" fmla="*/ 381000 h 3139440"/>
              <a:gd name="connsiteX105" fmla="*/ 1006497 w 3399177"/>
              <a:gd name="connsiteY105" fmla="*/ 487680 h 3139440"/>
              <a:gd name="connsiteX106" fmla="*/ 899817 w 3399177"/>
              <a:gd name="connsiteY106" fmla="*/ 548640 h 3139440"/>
              <a:gd name="connsiteX107" fmla="*/ 823617 w 3399177"/>
              <a:gd name="connsiteY107" fmla="*/ 609600 h 3139440"/>
              <a:gd name="connsiteX108" fmla="*/ 777897 w 3399177"/>
              <a:gd name="connsiteY108" fmla="*/ 640080 h 3139440"/>
              <a:gd name="connsiteX109" fmla="*/ 625497 w 3399177"/>
              <a:gd name="connsiteY109" fmla="*/ 685800 h 3139440"/>
              <a:gd name="connsiteX110" fmla="*/ 579777 w 3399177"/>
              <a:gd name="connsiteY110" fmla="*/ 701040 h 3139440"/>
              <a:gd name="connsiteX111" fmla="*/ 457857 w 3399177"/>
              <a:gd name="connsiteY111" fmla="*/ 731520 h 3139440"/>
              <a:gd name="connsiteX112" fmla="*/ 412137 w 3399177"/>
              <a:gd name="connsiteY112" fmla="*/ 762000 h 3139440"/>
              <a:gd name="connsiteX113" fmla="*/ 381657 w 3399177"/>
              <a:gd name="connsiteY113" fmla="*/ 822960 h 3139440"/>
              <a:gd name="connsiteX114" fmla="*/ 244497 w 3399177"/>
              <a:gd name="connsiteY114" fmla="*/ 929640 h 3139440"/>
              <a:gd name="connsiteX115" fmla="*/ 183537 w 3399177"/>
              <a:gd name="connsiteY115" fmla="*/ 975360 h 3139440"/>
              <a:gd name="connsiteX116" fmla="*/ 229257 w 3399177"/>
              <a:gd name="connsiteY116" fmla="*/ 990600 h 3139440"/>
              <a:gd name="connsiteX117" fmla="*/ 351177 w 3399177"/>
              <a:gd name="connsiteY117" fmla="*/ 929640 h 3139440"/>
              <a:gd name="connsiteX118" fmla="*/ 305457 w 3399177"/>
              <a:gd name="connsiteY118" fmla="*/ 899160 h 313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3399177" h="3139440">
                <a:moveTo>
                  <a:pt x="305457" y="899160"/>
                </a:moveTo>
                <a:cubicBezTo>
                  <a:pt x="280057" y="919480"/>
                  <a:pt x="252258" y="937119"/>
                  <a:pt x="229257" y="960120"/>
                </a:cubicBezTo>
                <a:cubicBezTo>
                  <a:pt x="216305" y="973072"/>
                  <a:pt x="206968" y="989457"/>
                  <a:pt x="198777" y="1005840"/>
                </a:cubicBezTo>
                <a:cubicBezTo>
                  <a:pt x="191593" y="1020208"/>
                  <a:pt x="194896" y="1040201"/>
                  <a:pt x="183537" y="1051560"/>
                </a:cubicBezTo>
                <a:cubicBezTo>
                  <a:pt x="172178" y="1062919"/>
                  <a:pt x="152185" y="1059616"/>
                  <a:pt x="137817" y="1066800"/>
                </a:cubicBezTo>
                <a:cubicBezTo>
                  <a:pt x="19644" y="1125886"/>
                  <a:pt x="161295" y="1074214"/>
                  <a:pt x="46377" y="1112520"/>
                </a:cubicBezTo>
                <a:cubicBezTo>
                  <a:pt x="36217" y="1127760"/>
                  <a:pt x="19489" y="1140279"/>
                  <a:pt x="15897" y="1158240"/>
                </a:cubicBezTo>
                <a:cubicBezTo>
                  <a:pt x="1290" y="1231277"/>
                  <a:pt x="-11015" y="1351823"/>
                  <a:pt x="15897" y="1432560"/>
                </a:cubicBezTo>
                <a:cubicBezTo>
                  <a:pt x="21689" y="1449936"/>
                  <a:pt x="32074" y="1466838"/>
                  <a:pt x="46377" y="1478280"/>
                </a:cubicBezTo>
                <a:cubicBezTo>
                  <a:pt x="58921" y="1488315"/>
                  <a:pt x="76857" y="1488440"/>
                  <a:pt x="92097" y="1493520"/>
                </a:cubicBezTo>
                <a:cubicBezTo>
                  <a:pt x="97177" y="1508760"/>
                  <a:pt x="103441" y="1523655"/>
                  <a:pt x="107337" y="1539240"/>
                </a:cubicBezTo>
                <a:cubicBezTo>
                  <a:pt x="113619" y="1564370"/>
                  <a:pt x="104261" y="1597124"/>
                  <a:pt x="122577" y="1615440"/>
                </a:cubicBezTo>
                <a:cubicBezTo>
                  <a:pt x="133936" y="1626799"/>
                  <a:pt x="153057" y="1605280"/>
                  <a:pt x="168297" y="1600200"/>
                </a:cubicBezTo>
                <a:cubicBezTo>
                  <a:pt x="173377" y="1584960"/>
                  <a:pt x="169169" y="1561664"/>
                  <a:pt x="183537" y="1554480"/>
                </a:cubicBezTo>
                <a:cubicBezTo>
                  <a:pt x="203934" y="1544281"/>
                  <a:pt x="264575" y="1596418"/>
                  <a:pt x="274977" y="1600200"/>
                </a:cubicBezTo>
                <a:cubicBezTo>
                  <a:pt x="314346" y="1614516"/>
                  <a:pt x="396897" y="1630680"/>
                  <a:pt x="396897" y="1630680"/>
                </a:cubicBezTo>
                <a:cubicBezTo>
                  <a:pt x="412137" y="1640840"/>
                  <a:pt x="424376" y="1659502"/>
                  <a:pt x="442617" y="1661160"/>
                </a:cubicBezTo>
                <a:cubicBezTo>
                  <a:pt x="483405" y="1664868"/>
                  <a:pt x="524057" y="1652148"/>
                  <a:pt x="564537" y="1645920"/>
                </a:cubicBezTo>
                <a:cubicBezTo>
                  <a:pt x="614841" y="1638181"/>
                  <a:pt x="653155" y="1627576"/>
                  <a:pt x="701697" y="1615440"/>
                </a:cubicBezTo>
                <a:cubicBezTo>
                  <a:pt x="691537" y="1630680"/>
                  <a:pt x="684169" y="1648208"/>
                  <a:pt x="671217" y="1661160"/>
                </a:cubicBezTo>
                <a:cubicBezTo>
                  <a:pt x="658265" y="1674112"/>
                  <a:pt x="632299" y="1674634"/>
                  <a:pt x="625497" y="1691640"/>
                </a:cubicBezTo>
                <a:cubicBezTo>
                  <a:pt x="564520" y="1844082"/>
                  <a:pt x="666269" y="1794889"/>
                  <a:pt x="564537" y="1828800"/>
                </a:cubicBezTo>
                <a:cubicBezTo>
                  <a:pt x="483257" y="1950720"/>
                  <a:pt x="589937" y="1803400"/>
                  <a:pt x="488337" y="1905000"/>
                </a:cubicBezTo>
                <a:cubicBezTo>
                  <a:pt x="458794" y="1934543"/>
                  <a:pt x="455012" y="1959255"/>
                  <a:pt x="442617" y="1996440"/>
                </a:cubicBezTo>
                <a:cubicBezTo>
                  <a:pt x="452777" y="2092960"/>
                  <a:pt x="437052" y="2195888"/>
                  <a:pt x="473097" y="2286000"/>
                </a:cubicBezTo>
                <a:cubicBezTo>
                  <a:pt x="484573" y="2314690"/>
                  <a:pt x="540408" y="2281937"/>
                  <a:pt x="564537" y="2301240"/>
                </a:cubicBezTo>
                <a:cubicBezTo>
                  <a:pt x="577081" y="2311275"/>
                  <a:pt x="562369" y="2337623"/>
                  <a:pt x="549297" y="2346960"/>
                </a:cubicBezTo>
                <a:cubicBezTo>
                  <a:pt x="523153" y="2365634"/>
                  <a:pt x="457857" y="2377440"/>
                  <a:pt x="457857" y="2377440"/>
                </a:cubicBezTo>
                <a:cubicBezTo>
                  <a:pt x="442617" y="2392680"/>
                  <a:pt x="428694" y="2409362"/>
                  <a:pt x="412137" y="2423160"/>
                </a:cubicBezTo>
                <a:cubicBezTo>
                  <a:pt x="398066" y="2434886"/>
                  <a:pt x="379369" y="2440688"/>
                  <a:pt x="366417" y="2453640"/>
                </a:cubicBezTo>
                <a:cubicBezTo>
                  <a:pt x="344876" y="2475181"/>
                  <a:pt x="317410" y="2536414"/>
                  <a:pt x="305457" y="2560320"/>
                </a:cubicBezTo>
                <a:cubicBezTo>
                  <a:pt x="293635" y="2702188"/>
                  <a:pt x="278064" y="2737287"/>
                  <a:pt x="305457" y="2865120"/>
                </a:cubicBezTo>
                <a:cubicBezTo>
                  <a:pt x="312189" y="2896536"/>
                  <a:pt x="328145" y="2925391"/>
                  <a:pt x="335937" y="2956560"/>
                </a:cubicBezTo>
                <a:cubicBezTo>
                  <a:pt x="351997" y="3020799"/>
                  <a:pt x="345086" y="3026669"/>
                  <a:pt x="396897" y="3078480"/>
                </a:cubicBezTo>
                <a:cubicBezTo>
                  <a:pt x="440182" y="3121765"/>
                  <a:pt x="508617" y="3128256"/>
                  <a:pt x="564537" y="3139440"/>
                </a:cubicBezTo>
                <a:cubicBezTo>
                  <a:pt x="595471" y="3131706"/>
                  <a:pt x="640608" y="3122078"/>
                  <a:pt x="671217" y="3108960"/>
                </a:cubicBezTo>
                <a:cubicBezTo>
                  <a:pt x="692099" y="3100011"/>
                  <a:pt x="711857" y="3088640"/>
                  <a:pt x="732177" y="3078480"/>
                </a:cubicBezTo>
                <a:cubicBezTo>
                  <a:pt x="742217" y="3048361"/>
                  <a:pt x="751040" y="3008526"/>
                  <a:pt x="777897" y="2987040"/>
                </a:cubicBezTo>
                <a:cubicBezTo>
                  <a:pt x="790441" y="2977005"/>
                  <a:pt x="808377" y="2976880"/>
                  <a:pt x="823617" y="2971800"/>
                </a:cubicBezTo>
                <a:cubicBezTo>
                  <a:pt x="833777" y="2956560"/>
                  <a:pt x="841145" y="2939032"/>
                  <a:pt x="854097" y="2926080"/>
                </a:cubicBezTo>
                <a:cubicBezTo>
                  <a:pt x="883640" y="2896537"/>
                  <a:pt x="908352" y="2892755"/>
                  <a:pt x="945537" y="2880360"/>
                </a:cubicBezTo>
                <a:cubicBezTo>
                  <a:pt x="960777" y="2865120"/>
                  <a:pt x="972417" y="2845107"/>
                  <a:pt x="991257" y="2834640"/>
                </a:cubicBezTo>
                <a:cubicBezTo>
                  <a:pt x="1021614" y="2817775"/>
                  <a:pt x="1104303" y="2798759"/>
                  <a:pt x="1143657" y="2788920"/>
                </a:cubicBezTo>
                <a:cubicBezTo>
                  <a:pt x="1214777" y="2794000"/>
                  <a:pt x="1286801" y="2791769"/>
                  <a:pt x="1357017" y="2804160"/>
                </a:cubicBezTo>
                <a:cubicBezTo>
                  <a:pt x="1604182" y="2847777"/>
                  <a:pt x="1174535" y="2828461"/>
                  <a:pt x="1463697" y="2849880"/>
                </a:cubicBezTo>
                <a:cubicBezTo>
                  <a:pt x="1580328" y="2858519"/>
                  <a:pt x="1697377" y="2860040"/>
                  <a:pt x="1814217" y="2865120"/>
                </a:cubicBezTo>
                <a:cubicBezTo>
                  <a:pt x="1829457" y="2875280"/>
                  <a:pt x="1843102" y="2888385"/>
                  <a:pt x="1859937" y="2895600"/>
                </a:cubicBezTo>
                <a:cubicBezTo>
                  <a:pt x="1906132" y="2915398"/>
                  <a:pt x="2030522" y="2923021"/>
                  <a:pt x="2058057" y="2926080"/>
                </a:cubicBezTo>
                <a:cubicBezTo>
                  <a:pt x="2073297" y="2936240"/>
                  <a:pt x="2085461" y="2956560"/>
                  <a:pt x="2103777" y="2956560"/>
                </a:cubicBezTo>
                <a:cubicBezTo>
                  <a:pt x="2134257" y="2956560"/>
                  <a:pt x="2169817" y="2900680"/>
                  <a:pt x="2179977" y="2880360"/>
                </a:cubicBezTo>
                <a:cubicBezTo>
                  <a:pt x="2187161" y="2865992"/>
                  <a:pt x="2183858" y="2845999"/>
                  <a:pt x="2195217" y="2834640"/>
                </a:cubicBezTo>
                <a:cubicBezTo>
                  <a:pt x="2221120" y="2808737"/>
                  <a:pt x="2251904" y="2785264"/>
                  <a:pt x="2286657" y="2773680"/>
                </a:cubicBezTo>
                <a:cubicBezTo>
                  <a:pt x="2453398" y="2718100"/>
                  <a:pt x="2200838" y="2806742"/>
                  <a:pt x="2378097" y="2727960"/>
                </a:cubicBezTo>
                <a:cubicBezTo>
                  <a:pt x="2407457" y="2714911"/>
                  <a:pt x="2469537" y="2697480"/>
                  <a:pt x="2469537" y="2697480"/>
                </a:cubicBezTo>
                <a:cubicBezTo>
                  <a:pt x="2489857" y="2667000"/>
                  <a:pt x="2518913" y="2640793"/>
                  <a:pt x="2530497" y="2606040"/>
                </a:cubicBezTo>
                <a:lnTo>
                  <a:pt x="2560977" y="2514600"/>
                </a:lnTo>
                <a:cubicBezTo>
                  <a:pt x="2555897" y="2484120"/>
                  <a:pt x="2558287" y="2451397"/>
                  <a:pt x="2545737" y="2423160"/>
                </a:cubicBezTo>
                <a:cubicBezTo>
                  <a:pt x="2530658" y="2389233"/>
                  <a:pt x="2421843" y="2325324"/>
                  <a:pt x="2408577" y="2316480"/>
                </a:cubicBezTo>
                <a:lnTo>
                  <a:pt x="2271417" y="2225040"/>
                </a:lnTo>
                <a:cubicBezTo>
                  <a:pt x="2256177" y="2214880"/>
                  <a:pt x="2238649" y="2207512"/>
                  <a:pt x="2225697" y="2194560"/>
                </a:cubicBezTo>
                <a:cubicBezTo>
                  <a:pt x="2190137" y="2159000"/>
                  <a:pt x="2160860" y="2115776"/>
                  <a:pt x="2119017" y="2087880"/>
                </a:cubicBezTo>
                <a:cubicBezTo>
                  <a:pt x="2088537" y="2067560"/>
                  <a:pt x="2053480" y="2052823"/>
                  <a:pt x="2027577" y="2026920"/>
                </a:cubicBezTo>
                <a:cubicBezTo>
                  <a:pt x="1968905" y="1968248"/>
                  <a:pt x="1999790" y="1993155"/>
                  <a:pt x="1936137" y="1950720"/>
                </a:cubicBezTo>
                <a:cubicBezTo>
                  <a:pt x="1907102" y="1863614"/>
                  <a:pt x="1905652" y="1879625"/>
                  <a:pt x="1936137" y="1737360"/>
                </a:cubicBezTo>
                <a:cubicBezTo>
                  <a:pt x="1939975" y="1719450"/>
                  <a:pt x="1956457" y="1706880"/>
                  <a:pt x="1966617" y="1691640"/>
                </a:cubicBezTo>
                <a:cubicBezTo>
                  <a:pt x="1971697" y="1645920"/>
                  <a:pt x="1973863" y="1599781"/>
                  <a:pt x="1981857" y="1554480"/>
                </a:cubicBezTo>
                <a:cubicBezTo>
                  <a:pt x="1989137" y="1513227"/>
                  <a:pt x="1999090" y="1472301"/>
                  <a:pt x="2012337" y="1432560"/>
                </a:cubicBezTo>
                <a:cubicBezTo>
                  <a:pt x="2017417" y="1417320"/>
                  <a:pt x="2017714" y="1399520"/>
                  <a:pt x="2027577" y="1386840"/>
                </a:cubicBezTo>
                <a:cubicBezTo>
                  <a:pt x="2054041" y="1352815"/>
                  <a:pt x="2078124" y="1309031"/>
                  <a:pt x="2119017" y="1295400"/>
                </a:cubicBezTo>
                <a:lnTo>
                  <a:pt x="2210457" y="1264920"/>
                </a:lnTo>
                <a:cubicBezTo>
                  <a:pt x="2225697" y="1259840"/>
                  <a:pt x="2240592" y="1253576"/>
                  <a:pt x="2256177" y="1249680"/>
                </a:cubicBezTo>
                <a:cubicBezTo>
                  <a:pt x="2276497" y="1244600"/>
                  <a:pt x="2296690" y="1238984"/>
                  <a:pt x="2317137" y="1234440"/>
                </a:cubicBezTo>
                <a:cubicBezTo>
                  <a:pt x="2342423" y="1228821"/>
                  <a:pt x="2368207" y="1225482"/>
                  <a:pt x="2393337" y="1219200"/>
                </a:cubicBezTo>
                <a:cubicBezTo>
                  <a:pt x="2408922" y="1215304"/>
                  <a:pt x="2423472" y="1207856"/>
                  <a:pt x="2439057" y="1203960"/>
                </a:cubicBezTo>
                <a:cubicBezTo>
                  <a:pt x="2464187" y="1197678"/>
                  <a:pt x="2490267" y="1195536"/>
                  <a:pt x="2515257" y="1188720"/>
                </a:cubicBezTo>
                <a:cubicBezTo>
                  <a:pt x="2546254" y="1180266"/>
                  <a:pt x="2606697" y="1158240"/>
                  <a:pt x="2606697" y="1158240"/>
                </a:cubicBezTo>
                <a:cubicBezTo>
                  <a:pt x="2627017" y="1127760"/>
                  <a:pt x="2656073" y="1101553"/>
                  <a:pt x="2667657" y="1066800"/>
                </a:cubicBezTo>
                <a:cubicBezTo>
                  <a:pt x="2682747" y="1021529"/>
                  <a:pt x="2692391" y="965866"/>
                  <a:pt x="2728617" y="929640"/>
                </a:cubicBezTo>
                <a:cubicBezTo>
                  <a:pt x="2741569" y="916688"/>
                  <a:pt x="2760266" y="910886"/>
                  <a:pt x="2774337" y="899160"/>
                </a:cubicBezTo>
                <a:cubicBezTo>
                  <a:pt x="2790894" y="885362"/>
                  <a:pt x="2803500" y="867238"/>
                  <a:pt x="2820057" y="853440"/>
                </a:cubicBezTo>
                <a:cubicBezTo>
                  <a:pt x="2834128" y="841714"/>
                  <a:pt x="2850872" y="833606"/>
                  <a:pt x="2865777" y="822960"/>
                </a:cubicBezTo>
                <a:cubicBezTo>
                  <a:pt x="2886446" y="808197"/>
                  <a:pt x="2906417" y="792480"/>
                  <a:pt x="2926737" y="777240"/>
                </a:cubicBezTo>
                <a:cubicBezTo>
                  <a:pt x="2936897" y="756920"/>
                  <a:pt x="2942673" y="733733"/>
                  <a:pt x="2957217" y="716280"/>
                </a:cubicBezTo>
                <a:cubicBezTo>
                  <a:pt x="2968943" y="702209"/>
                  <a:pt x="2988866" y="697526"/>
                  <a:pt x="3002937" y="685800"/>
                </a:cubicBezTo>
                <a:cubicBezTo>
                  <a:pt x="3019494" y="672002"/>
                  <a:pt x="3032100" y="653878"/>
                  <a:pt x="3048657" y="640080"/>
                </a:cubicBezTo>
                <a:cubicBezTo>
                  <a:pt x="3082400" y="611961"/>
                  <a:pt x="3099229" y="605506"/>
                  <a:pt x="3140097" y="594360"/>
                </a:cubicBezTo>
                <a:cubicBezTo>
                  <a:pt x="3180512" y="583338"/>
                  <a:pt x="3262017" y="563880"/>
                  <a:pt x="3262017" y="563880"/>
                </a:cubicBezTo>
                <a:cubicBezTo>
                  <a:pt x="3272177" y="548640"/>
                  <a:pt x="3279545" y="531112"/>
                  <a:pt x="3292497" y="518160"/>
                </a:cubicBezTo>
                <a:cubicBezTo>
                  <a:pt x="3345329" y="465328"/>
                  <a:pt x="3336185" y="515112"/>
                  <a:pt x="3368697" y="441960"/>
                </a:cubicBezTo>
                <a:cubicBezTo>
                  <a:pt x="3381746" y="412600"/>
                  <a:pt x="3399177" y="350520"/>
                  <a:pt x="3399177" y="350520"/>
                </a:cubicBezTo>
                <a:cubicBezTo>
                  <a:pt x="3394097" y="304800"/>
                  <a:pt x="3395094" y="257988"/>
                  <a:pt x="3383937" y="213360"/>
                </a:cubicBezTo>
                <a:cubicBezTo>
                  <a:pt x="3379495" y="195591"/>
                  <a:pt x="3360672" y="184475"/>
                  <a:pt x="3353457" y="167640"/>
                </a:cubicBezTo>
                <a:cubicBezTo>
                  <a:pt x="3345206" y="148388"/>
                  <a:pt x="3348609" y="124866"/>
                  <a:pt x="3338217" y="106680"/>
                </a:cubicBezTo>
                <a:cubicBezTo>
                  <a:pt x="3321522" y="77463"/>
                  <a:pt x="3282843" y="47008"/>
                  <a:pt x="3246777" y="45720"/>
                </a:cubicBezTo>
                <a:cubicBezTo>
                  <a:pt x="2977661" y="36109"/>
                  <a:pt x="2708297" y="35560"/>
                  <a:pt x="2439057" y="30480"/>
                </a:cubicBezTo>
                <a:cubicBezTo>
                  <a:pt x="2337457" y="25400"/>
                  <a:pt x="2235725" y="22488"/>
                  <a:pt x="2134257" y="15240"/>
                </a:cubicBezTo>
                <a:cubicBezTo>
                  <a:pt x="2093405" y="12322"/>
                  <a:pt x="2053293" y="0"/>
                  <a:pt x="2012337" y="0"/>
                </a:cubicBezTo>
                <a:cubicBezTo>
                  <a:pt x="1829386" y="0"/>
                  <a:pt x="1646577" y="10160"/>
                  <a:pt x="1463697" y="15240"/>
                </a:cubicBezTo>
                <a:cubicBezTo>
                  <a:pt x="1438297" y="20320"/>
                  <a:pt x="1409050" y="16112"/>
                  <a:pt x="1387497" y="30480"/>
                </a:cubicBezTo>
                <a:cubicBezTo>
                  <a:pt x="1374131" y="39391"/>
                  <a:pt x="1376153" y="60615"/>
                  <a:pt x="1372257" y="76200"/>
                </a:cubicBezTo>
                <a:cubicBezTo>
                  <a:pt x="1364289" y="108074"/>
                  <a:pt x="1363704" y="174891"/>
                  <a:pt x="1326537" y="198120"/>
                </a:cubicBezTo>
                <a:cubicBezTo>
                  <a:pt x="1299292" y="215148"/>
                  <a:pt x="1265577" y="218440"/>
                  <a:pt x="1235097" y="228600"/>
                </a:cubicBezTo>
                <a:cubicBezTo>
                  <a:pt x="1219857" y="233680"/>
                  <a:pt x="1202743" y="234929"/>
                  <a:pt x="1189377" y="243840"/>
                </a:cubicBezTo>
                <a:cubicBezTo>
                  <a:pt x="1130291" y="283231"/>
                  <a:pt x="1161033" y="268528"/>
                  <a:pt x="1097937" y="289560"/>
                </a:cubicBezTo>
                <a:cubicBezTo>
                  <a:pt x="1050355" y="432306"/>
                  <a:pt x="1128304" y="221178"/>
                  <a:pt x="1036977" y="381000"/>
                </a:cubicBezTo>
                <a:cubicBezTo>
                  <a:pt x="1031501" y="390583"/>
                  <a:pt x="1017884" y="473447"/>
                  <a:pt x="1006497" y="487680"/>
                </a:cubicBezTo>
                <a:cubicBezTo>
                  <a:pt x="992136" y="505631"/>
                  <a:pt x="914817" y="541140"/>
                  <a:pt x="899817" y="548640"/>
                </a:cubicBezTo>
                <a:cubicBezTo>
                  <a:pt x="848436" y="625712"/>
                  <a:pt x="897229" y="572794"/>
                  <a:pt x="823617" y="609600"/>
                </a:cubicBezTo>
                <a:cubicBezTo>
                  <a:pt x="807234" y="617791"/>
                  <a:pt x="794635" y="632641"/>
                  <a:pt x="777897" y="640080"/>
                </a:cubicBezTo>
                <a:cubicBezTo>
                  <a:pt x="712707" y="669053"/>
                  <a:pt x="687560" y="668068"/>
                  <a:pt x="625497" y="685800"/>
                </a:cubicBezTo>
                <a:cubicBezTo>
                  <a:pt x="610051" y="690213"/>
                  <a:pt x="595362" y="697144"/>
                  <a:pt x="579777" y="701040"/>
                </a:cubicBezTo>
                <a:cubicBezTo>
                  <a:pt x="544998" y="709735"/>
                  <a:pt x="492694" y="714102"/>
                  <a:pt x="457857" y="731520"/>
                </a:cubicBezTo>
                <a:cubicBezTo>
                  <a:pt x="441474" y="739711"/>
                  <a:pt x="427377" y="751840"/>
                  <a:pt x="412137" y="762000"/>
                </a:cubicBezTo>
                <a:cubicBezTo>
                  <a:pt x="401977" y="782320"/>
                  <a:pt x="394862" y="804473"/>
                  <a:pt x="381657" y="822960"/>
                </a:cubicBezTo>
                <a:cubicBezTo>
                  <a:pt x="345860" y="873076"/>
                  <a:pt x="292978" y="893279"/>
                  <a:pt x="244497" y="929640"/>
                </a:cubicBezTo>
                <a:lnTo>
                  <a:pt x="183537" y="975360"/>
                </a:lnTo>
                <a:cubicBezTo>
                  <a:pt x="198777" y="980440"/>
                  <a:pt x="213759" y="994827"/>
                  <a:pt x="229257" y="990600"/>
                </a:cubicBezTo>
                <a:cubicBezTo>
                  <a:pt x="273093" y="978645"/>
                  <a:pt x="394282" y="915272"/>
                  <a:pt x="351177" y="929640"/>
                </a:cubicBezTo>
                <a:lnTo>
                  <a:pt x="305457" y="899160"/>
                </a:lnTo>
                <a:close/>
              </a:path>
            </a:pathLst>
          </a:cu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7586243" y="306683"/>
            <a:ext cx="2484120" cy="1619432"/>
          </a:xfrm>
          <a:custGeom>
            <a:avLst/>
            <a:gdLst>
              <a:gd name="connsiteX0" fmla="*/ 289560 w 2484120"/>
              <a:gd name="connsiteY0" fmla="*/ 899160 h 1619432"/>
              <a:gd name="connsiteX1" fmla="*/ 198120 w 2484120"/>
              <a:gd name="connsiteY1" fmla="*/ 1005840 h 1619432"/>
              <a:gd name="connsiteX2" fmla="*/ 121920 w 2484120"/>
              <a:gd name="connsiteY2" fmla="*/ 1066800 h 1619432"/>
              <a:gd name="connsiteX3" fmla="*/ 15240 w 2484120"/>
              <a:gd name="connsiteY3" fmla="*/ 1203960 h 1619432"/>
              <a:gd name="connsiteX4" fmla="*/ 0 w 2484120"/>
              <a:gd name="connsiteY4" fmla="*/ 1249680 h 1619432"/>
              <a:gd name="connsiteX5" fmla="*/ 15240 w 2484120"/>
              <a:gd name="connsiteY5" fmla="*/ 1386840 h 1619432"/>
              <a:gd name="connsiteX6" fmla="*/ 30480 w 2484120"/>
              <a:gd name="connsiteY6" fmla="*/ 1432560 h 1619432"/>
              <a:gd name="connsiteX7" fmla="*/ 76200 w 2484120"/>
              <a:gd name="connsiteY7" fmla="*/ 1463040 h 1619432"/>
              <a:gd name="connsiteX8" fmla="*/ 91440 w 2484120"/>
              <a:gd name="connsiteY8" fmla="*/ 1524000 h 1619432"/>
              <a:gd name="connsiteX9" fmla="*/ 106680 w 2484120"/>
              <a:gd name="connsiteY9" fmla="*/ 1615440 h 1619432"/>
              <a:gd name="connsiteX10" fmla="*/ 198120 w 2484120"/>
              <a:gd name="connsiteY10" fmla="*/ 1584960 h 1619432"/>
              <a:gd name="connsiteX11" fmla="*/ 213360 w 2484120"/>
              <a:gd name="connsiteY11" fmla="*/ 1539240 h 1619432"/>
              <a:gd name="connsiteX12" fmla="*/ 228600 w 2484120"/>
              <a:gd name="connsiteY12" fmla="*/ 1463040 h 1619432"/>
              <a:gd name="connsiteX13" fmla="*/ 274320 w 2484120"/>
              <a:gd name="connsiteY13" fmla="*/ 1493520 h 1619432"/>
              <a:gd name="connsiteX14" fmla="*/ 350520 w 2484120"/>
              <a:gd name="connsiteY14" fmla="*/ 1569720 h 1619432"/>
              <a:gd name="connsiteX15" fmla="*/ 396240 w 2484120"/>
              <a:gd name="connsiteY15" fmla="*/ 1554480 h 1619432"/>
              <a:gd name="connsiteX16" fmla="*/ 411480 w 2484120"/>
              <a:gd name="connsiteY16" fmla="*/ 1508760 h 1619432"/>
              <a:gd name="connsiteX17" fmla="*/ 426720 w 2484120"/>
              <a:gd name="connsiteY17" fmla="*/ 1371600 h 1619432"/>
              <a:gd name="connsiteX18" fmla="*/ 441960 w 2484120"/>
              <a:gd name="connsiteY18" fmla="*/ 1325880 h 1619432"/>
              <a:gd name="connsiteX19" fmla="*/ 487680 w 2484120"/>
              <a:gd name="connsiteY19" fmla="*/ 1280160 h 1619432"/>
              <a:gd name="connsiteX20" fmla="*/ 533400 w 2484120"/>
              <a:gd name="connsiteY20" fmla="*/ 1188720 h 1619432"/>
              <a:gd name="connsiteX21" fmla="*/ 579120 w 2484120"/>
              <a:gd name="connsiteY21" fmla="*/ 1127760 h 1619432"/>
              <a:gd name="connsiteX22" fmla="*/ 594360 w 2484120"/>
              <a:gd name="connsiteY22" fmla="*/ 1066800 h 1619432"/>
              <a:gd name="connsiteX23" fmla="*/ 609600 w 2484120"/>
              <a:gd name="connsiteY23" fmla="*/ 1021080 h 1619432"/>
              <a:gd name="connsiteX24" fmla="*/ 624840 w 2484120"/>
              <a:gd name="connsiteY24" fmla="*/ 944880 h 1619432"/>
              <a:gd name="connsiteX25" fmla="*/ 685800 w 2484120"/>
              <a:gd name="connsiteY25" fmla="*/ 853440 h 1619432"/>
              <a:gd name="connsiteX26" fmla="*/ 838200 w 2484120"/>
              <a:gd name="connsiteY26" fmla="*/ 822960 h 1619432"/>
              <a:gd name="connsiteX27" fmla="*/ 899160 w 2484120"/>
              <a:gd name="connsiteY27" fmla="*/ 731520 h 1619432"/>
              <a:gd name="connsiteX28" fmla="*/ 944880 w 2484120"/>
              <a:gd name="connsiteY28" fmla="*/ 640080 h 1619432"/>
              <a:gd name="connsiteX29" fmla="*/ 990600 w 2484120"/>
              <a:gd name="connsiteY29" fmla="*/ 609600 h 1619432"/>
              <a:gd name="connsiteX30" fmla="*/ 1143000 w 2484120"/>
              <a:gd name="connsiteY30" fmla="*/ 579120 h 1619432"/>
              <a:gd name="connsiteX31" fmla="*/ 1341120 w 2484120"/>
              <a:gd name="connsiteY31" fmla="*/ 548640 h 1619432"/>
              <a:gd name="connsiteX32" fmla="*/ 1386840 w 2484120"/>
              <a:gd name="connsiteY32" fmla="*/ 518160 h 1619432"/>
              <a:gd name="connsiteX33" fmla="*/ 1417320 w 2484120"/>
              <a:gd name="connsiteY33" fmla="*/ 457200 h 1619432"/>
              <a:gd name="connsiteX34" fmla="*/ 1493520 w 2484120"/>
              <a:gd name="connsiteY34" fmla="*/ 365760 h 1619432"/>
              <a:gd name="connsiteX35" fmla="*/ 1584960 w 2484120"/>
              <a:gd name="connsiteY35" fmla="*/ 304800 h 1619432"/>
              <a:gd name="connsiteX36" fmla="*/ 1828800 w 2484120"/>
              <a:gd name="connsiteY36" fmla="*/ 259080 h 1619432"/>
              <a:gd name="connsiteX37" fmla="*/ 1920240 w 2484120"/>
              <a:gd name="connsiteY37" fmla="*/ 213360 h 1619432"/>
              <a:gd name="connsiteX38" fmla="*/ 1981200 w 2484120"/>
              <a:gd name="connsiteY38" fmla="*/ 167640 h 1619432"/>
              <a:gd name="connsiteX39" fmla="*/ 2118360 w 2484120"/>
              <a:gd name="connsiteY39" fmla="*/ 152400 h 1619432"/>
              <a:gd name="connsiteX40" fmla="*/ 2225040 w 2484120"/>
              <a:gd name="connsiteY40" fmla="*/ 121920 h 1619432"/>
              <a:gd name="connsiteX41" fmla="*/ 2316480 w 2484120"/>
              <a:gd name="connsiteY41" fmla="*/ 60960 h 1619432"/>
              <a:gd name="connsiteX42" fmla="*/ 2362200 w 2484120"/>
              <a:gd name="connsiteY42" fmla="*/ 45720 h 1619432"/>
              <a:gd name="connsiteX43" fmla="*/ 2484120 w 2484120"/>
              <a:gd name="connsiteY43" fmla="*/ 15240 h 1619432"/>
              <a:gd name="connsiteX44" fmla="*/ 1722120 w 2484120"/>
              <a:gd name="connsiteY44" fmla="*/ 0 h 1619432"/>
              <a:gd name="connsiteX45" fmla="*/ 1524000 w 2484120"/>
              <a:gd name="connsiteY45" fmla="*/ 15240 h 1619432"/>
              <a:gd name="connsiteX46" fmla="*/ 1432560 w 2484120"/>
              <a:gd name="connsiteY46" fmla="*/ 45720 h 1619432"/>
              <a:gd name="connsiteX47" fmla="*/ 1402080 w 2484120"/>
              <a:gd name="connsiteY47" fmla="*/ 91440 h 1619432"/>
              <a:gd name="connsiteX48" fmla="*/ 1386840 w 2484120"/>
              <a:gd name="connsiteY48" fmla="*/ 137160 h 1619432"/>
              <a:gd name="connsiteX49" fmla="*/ 1341120 w 2484120"/>
              <a:gd name="connsiteY49" fmla="*/ 167640 h 1619432"/>
              <a:gd name="connsiteX50" fmla="*/ 1310640 w 2484120"/>
              <a:gd name="connsiteY50" fmla="*/ 213360 h 1619432"/>
              <a:gd name="connsiteX51" fmla="*/ 1158240 w 2484120"/>
              <a:gd name="connsiteY51" fmla="*/ 320040 h 1619432"/>
              <a:gd name="connsiteX52" fmla="*/ 1112520 w 2484120"/>
              <a:gd name="connsiteY52" fmla="*/ 350520 h 1619432"/>
              <a:gd name="connsiteX53" fmla="*/ 1005840 w 2484120"/>
              <a:gd name="connsiteY53" fmla="*/ 487680 h 1619432"/>
              <a:gd name="connsiteX54" fmla="*/ 929640 w 2484120"/>
              <a:gd name="connsiteY54" fmla="*/ 502920 h 1619432"/>
              <a:gd name="connsiteX55" fmla="*/ 838200 w 2484120"/>
              <a:gd name="connsiteY55" fmla="*/ 563880 h 1619432"/>
              <a:gd name="connsiteX56" fmla="*/ 746760 w 2484120"/>
              <a:gd name="connsiteY56" fmla="*/ 594360 h 1619432"/>
              <a:gd name="connsiteX57" fmla="*/ 609600 w 2484120"/>
              <a:gd name="connsiteY57" fmla="*/ 670560 h 1619432"/>
              <a:gd name="connsiteX58" fmla="*/ 518160 w 2484120"/>
              <a:gd name="connsiteY58" fmla="*/ 731520 h 1619432"/>
              <a:gd name="connsiteX59" fmla="*/ 472440 w 2484120"/>
              <a:gd name="connsiteY59" fmla="*/ 762000 h 1619432"/>
              <a:gd name="connsiteX60" fmla="*/ 411480 w 2484120"/>
              <a:gd name="connsiteY60" fmla="*/ 868680 h 1619432"/>
              <a:gd name="connsiteX61" fmla="*/ 320040 w 2484120"/>
              <a:gd name="connsiteY61" fmla="*/ 899160 h 1619432"/>
              <a:gd name="connsiteX62" fmla="*/ 274320 w 2484120"/>
              <a:gd name="connsiteY62" fmla="*/ 914400 h 1619432"/>
              <a:gd name="connsiteX63" fmla="*/ 259080 w 2484120"/>
              <a:gd name="connsiteY63" fmla="*/ 960120 h 1619432"/>
              <a:gd name="connsiteX64" fmla="*/ 213360 w 2484120"/>
              <a:gd name="connsiteY64" fmla="*/ 975360 h 1619432"/>
              <a:gd name="connsiteX65" fmla="*/ 228600 w 2484120"/>
              <a:gd name="connsiteY65" fmla="*/ 929640 h 1619432"/>
              <a:gd name="connsiteX66" fmla="*/ 274320 w 2484120"/>
              <a:gd name="connsiteY66" fmla="*/ 914400 h 1619432"/>
              <a:gd name="connsiteX67" fmla="*/ 289560 w 2484120"/>
              <a:gd name="connsiteY67" fmla="*/ 899160 h 161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484120" h="1619432">
                <a:moveTo>
                  <a:pt x="289560" y="899160"/>
                </a:moveTo>
                <a:cubicBezTo>
                  <a:pt x="276860" y="914400"/>
                  <a:pt x="303670" y="900290"/>
                  <a:pt x="198120" y="1005840"/>
                </a:cubicBezTo>
                <a:cubicBezTo>
                  <a:pt x="129186" y="1074774"/>
                  <a:pt x="210927" y="1037131"/>
                  <a:pt x="121920" y="1066800"/>
                </a:cubicBezTo>
                <a:cubicBezTo>
                  <a:pt x="82472" y="1106248"/>
                  <a:pt x="33469" y="1149274"/>
                  <a:pt x="15240" y="1203960"/>
                </a:cubicBezTo>
                <a:lnTo>
                  <a:pt x="0" y="1249680"/>
                </a:lnTo>
                <a:cubicBezTo>
                  <a:pt x="5080" y="1295400"/>
                  <a:pt x="7677" y="1341465"/>
                  <a:pt x="15240" y="1386840"/>
                </a:cubicBezTo>
                <a:cubicBezTo>
                  <a:pt x="17881" y="1402686"/>
                  <a:pt x="20445" y="1420016"/>
                  <a:pt x="30480" y="1432560"/>
                </a:cubicBezTo>
                <a:cubicBezTo>
                  <a:pt x="41922" y="1446863"/>
                  <a:pt x="60960" y="1452880"/>
                  <a:pt x="76200" y="1463040"/>
                </a:cubicBezTo>
                <a:cubicBezTo>
                  <a:pt x="81280" y="1483360"/>
                  <a:pt x="87332" y="1503461"/>
                  <a:pt x="91440" y="1524000"/>
                </a:cubicBezTo>
                <a:cubicBezTo>
                  <a:pt x="97500" y="1554300"/>
                  <a:pt x="79851" y="1600109"/>
                  <a:pt x="106680" y="1615440"/>
                </a:cubicBezTo>
                <a:cubicBezTo>
                  <a:pt x="134576" y="1631380"/>
                  <a:pt x="167640" y="1595120"/>
                  <a:pt x="198120" y="1584960"/>
                </a:cubicBezTo>
                <a:cubicBezTo>
                  <a:pt x="203200" y="1569720"/>
                  <a:pt x="209464" y="1554825"/>
                  <a:pt x="213360" y="1539240"/>
                </a:cubicBezTo>
                <a:cubicBezTo>
                  <a:pt x="219642" y="1514110"/>
                  <a:pt x="207878" y="1478582"/>
                  <a:pt x="228600" y="1463040"/>
                </a:cubicBezTo>
                <a:cubicBezTo>
                  <a:pt x="243253" y="1452050"/>
                  <a:pt x="259080" y="1483360"/>
                  <a:pt x="274320" y="1493520"/>
                </a:cubicBezTo>
                <a:cubicBezTo>
                  <a:pt x="292100" y="1520190"/>
                  <a:pt x="312420" y="1563370"/>
                  <a:pt x="350520" y="1569720"/>
                </a:cubicBezTo>
                <a:cubicBezTo>
                  <a:pt x="366366" y="1572361"/>
                  <a:pt x="381000" y="1559560"/>
                  <a:pt x="396240" y="1554480"/>
                </a:cubicBezTo>
                <a:cubicBezTo>
                  <a:pt x="401320" y="1539240"/>
                  <a:pt x="408839" y="1524606"/>
                  <a:pt x="411480" y="1508760"/>
                </a:cubicBezTo>
                <a:cubicBezTo>
                  <a:pt x="419043" y="1463385"/>
                  <a:pt x="419157" y="1416975"/>
                  <a:pt x="426720" y="1371600"/>
                </a:cubicBezTo>
                <a:cubicBezTo>
                  <a:pt x="429361" y="1355754"/>
                  <a:pt x="433049" y="1339246"/>
                  <a:pt x="441960" y="1325880"/>
                </a:cubicBezTo>
                <a:cubicBezTo>
                  <a:pt x="453915" y="1307947"/>
                  <a:pt x="473882" y="1296717"/>
                  <a:pt x="487680" y="1280160"/>
                </a:cubicBezTo>
                <a:cubicBezTo>
                  <a:pt x="560086" y="1193273"/>
                  <a:pt x="483412" y="1276199"/>
                  <a:pt x="533400" y="1188720"/>
                </a:cubicBezTo>
                <a:cubicBezTo>
                  <a:pt x="546002" y="1166667"/>
                  <a:pt x="563880" y="1148080"/>
                  <a:pt x="579120" y="1127760"/>
                </a:cubicBezTo>
                <a:cubicBezTo>
                  <a:pt x="584200" y="1107440"/>
                  <a:pt x="588606" y="1086939"/>
                  <a:pt x="594360" y="1066800"/>
                </a:cubicBezTo>
                <a:cubicBezTo>
                  <a:pt x="598773" y="1051354"/>
                  <a:pt x="605704" y="1036665"/>
                  <a:pt x="609600" y="1021080"/>
                </a:cubicBezTo>
                <a:cubicBezTo>
                  <a:pt x="615882" y="995950"/>
                  <a:pt x="614121" y="968461"/>
                  <a:pt x="624840" y="944880"/>
                </a:cubicBezTo>
                <a:cubicBezTo>
                  <a:pt x="639999" y="911531"/>
                  <a:pt x="651047" y="865024"/>
                  <a:pt x="685800" y="853440"/>
                </a:cubicBezTo>
                <a:cubicBezTo>
                  <a:pt x="765598" y="826841"/>
                  <a:pt x="715617" y="840472"/>
                  <a:pt x="838200" y="822960"/>
                </a:cubicBezTo>
                <a:cubicBezTo>
                  <a:pt x="858520" y="792480"/>
                  <a:pt x="887576" y="766273"/>
                  <a:pt x="899160" y="731520"/>
                </a:cubicBezTo>
                <a:cubicBezTo>
                  <a:pt x="911555" y="694335"/>
                  <a:pt x="915337" y="669623"/>
                  <a:pt x="944880" y="640080"/>
                </a:cubicBezTo>
                <a:cubicBezTo>
                  <a:pt x="957832" y="627128"/>
                  <a:pt x="974217" y="617791"/>
                  <a:pt x="990600" y="609600"/>
                </a:cubicBezTo>
                <a:cubicBezTo>
                  <a:pt x="1033717" y="588042"/>
                  <a:pt x="1102438" y="585360"/>
                  <a:pt x="1143000" y="579120"/>
                </a:cubicBezTo>
                <a:cubicBezTo>
                  <a:pt x="1417890" y="536829"/>
                  <a:pt x="1031783" y="592831"/>
                  <a:pt x="1341120" y="548640"/>
                </a:cubicBezTo>
                <a:cubicBezTo>
                  <a:pt x="1356360" y="538480"/>
                  <a:pt x="1375114" y="532231"/>
                  <a:pt x="1386840" y="518160"/>
                </a:cubicBezTo>
                <a:cubicBezTo>
                  <a:pt x="1401384" y="500707"/>
                  <a:pt x="1406048" y="476925"/>
                  <a:pt x="1417320" y="457200"/>
                </a:cubicBezTo>
                <a:cubicBezTo>
                  <a:pt x="1437446" y="421979"/>
                  <a:pt x="1461099" y="390976"/>
                  <a:pt x="1493520" y="365760"/>
                </a:cubicBezTo>
                <a:cubicBezTo>
                  <a:pt x="1522436" y="343270"/>
                  <a:pt x="1549421" y="313685"/>
                  <a:pt x="1584960" y="304800"/>
                </a:cubicBezTo>
                <a:cubicBezTo>
                  <a:pt x="1746613" y="264387"/>
                  <a:pt x="1665313" y="279516"/>
                  <a:pt x="1828800" y="259080"/>
                </a:cubicBezTo>
                <a:cubicBezTo>
                  <a:pt x="1885419" y="240207"/>
                  <a:pt x="1868539" y="250289"/>
                  <a:pt x="1920240" y="213360"/>
                </a:cubicBezTo>
                <a:cubicBezTo>
                  <a:pt x="1940909" y="198597"/>
                  <a:pt x="1956923" y="175110"/>
                  <a:pt x="1981200" y="167640"/>
                </a:cubicBezTo>
                <a:cubicBezTo>
                  <a:pt x="2025167" y="154112"/>
                  <a:pt x="2072640" y="157480"/>
                  <a:pt x="2118360" y="152400"/>
                </a:cubicBezTo>
                <a:cubicBezTo>
                  <a:pt x="2132709" y="148813"/>
                  <a:pt x="2207152" y="131858"/>
                  <a:pt x="2225040" y="121920"/>
                </a:cubicBezTo>
                <a:cubicBezTo>
                  <a:pt x="2257062" y="104130"/>
                  <a:pt x="2281727" y="72544"/>
                  <a:pt x="2316480" y="60960"/>
                </a:cubicBezTo>
                <a:cubicBezTo>
                  <a:pt x="2331720" y="55880"/>
                  <a:pt x="2346615" y="49616"/>
                  <a:pt x="2362200" y="45720"/>
                </a:cubicBezTo>
                <a:lnTo>
                  <a:pt x="2484120" y="15240"/>
                </a:lnTo>
                <a:cubicBezTo>
                  <a:pt x="2230120" y="10160"/>
                  <a:pt x="1976171" y="0"/>
                  <a:pt x="1722120" y="0"/>
                </a:cubicBezTo>
                <a:cubicBezTo>
                  <a:pt x="1655885" y="0"/>
                  <a:pt x="1589425" y="4910"/>
                  <a:pt x="1524000" y="15240"/>
                </a:cubicBezTo>
                <a:cubicBezTo>
                  <a:pt x="1492264" y="20251"/>
                  <a:pt x="1432560" y="45720"/>
                  <a:pt x="1432560" y="45720"/>
                </a:cubicBezTo>
                <a:cubicBezTo>
                  <a:pt x="1422400" y="60960"/>
                  <a:pt x="1410271" y="75057"/>
                  <a:pt x="1402080" y="91440"/>
                </a:cubicBezTo>
                <a:cubicBezTo>
                  <a:pt x="1394896" y="105808"/>
                  <a:pt x="1396875" y="124616"/>
                  <a:pt x="1386840" y="137160"/>
                </a:cubicBezTo>
                <a:cubicBezTo>
                  <a:pt x="1375398" y="151463"/>
                  <a:pt x="1356360" y="157480"/>
                  <a:pt x="1341120" y="167640"/>
                </a:cubicBezTo>
                <a:cubicBezTo>
                  <a:pt x="1330960" y="182880"/>
                  <a:pt x="1323592" y="200408"/>
                  <a:pt x="1310640" y="213360"/>
                </a:cubicBezTo>
                <a:cubicBezTo>
                  <a:pt x="1288074" y="235926"/>
                  <a:pt x="1173177" y="310082"/>
                  <a:pt x="1158240" y="320040"/>
                </a:cubicBezTo>
                <a:lnTo>
                  <a:pt x="1112520" y="350520"/>
                </a:lnTo>
                <a:cubicBezTo>
                  <a:pt x="1100473" y="368591"/>
                  <a:pt x="1041652" y="469774"/>
                  <a:pt x="1005840" y="487680"/>
                </a:cubicBezTo>
                <a:cubicBezTo>
                  <a:pt x="982672" y="499264"/>
                  <a:pt x="955040" y="497840"/>
                  <a:pt x="929640" y="502920"/>
                </a:cubicBezTo>
                <a:cubicBezTo>
                  <a:pt x="899160" y="523240"/>
                  <a:pt x="872953" y="552296"/>
                  <a:pt x="838200" y="563880"/>
                </a:cubicBezTo>
                <a:lnTo>
                  <a:pt x="746760" y="594360"/>
                </a:lnTo>
                <a:cubicBezTo>
                  <a:pt x="603266" y="737854"/>
                  <a:pt x="833373" y="521378"/>
                  <a:pt x="609600" y="670560"/>
                </a:cubicBezTo>
                <a:lnTo>
                  <a:pt x="518160" y="731520"/>
                </a:lnTo>
                <a:lnTo>
                  <a:pt x="472440" y="762000"/>
                </a:lnTo>
                <a:cubicBezTo>
                  <a:pt x="467774" y="771332"/>
                  <a:pt x="427146" y="858889"/>
                  <a:pt x="411480" y="868680"/>
                </a:cubicBezTo>
                <a:cubicBezTo>
                  <a:pt x="384235" y="885708"/>
                  <a:pt x="350520" y="889000"/>
                  <a:pt x="320040" y="899160"/>
                </a:cubicBezTo>
                <a:lnTo>
                  <a:pt x="274320" y="914400"/>
                </a:lnTo>
                <a:cubicBezTo>
                  <a:pt x="269240" y="929640"/>
                  <a:pt x="270439" y="948761"/>
                  <a:pt x="259080" y="960120"/>
                </a:cubicBezTo>
                <a:cubicBezTo>
                  <a:pt x="247721" y="971479"/>
                  <a:pt x="224719" y="986719"/>
                  <a:pt x="213360" y="975360"/>
                </a:cubicBezTo>
                <a:cubicBezTo>
                  <a:pt x="202001" y="964001"/>
                  <a:pt x="217241" y="940999"/>
                  <a:pt x="228600" y="929640"/>
                </a:cubicBezTo>
                <a:cubicBezTo>
                  <a:pt x="239959" y="918281"/>
                  <a:pt x="259405" y="920366"/>
                  <a:pt x="274320" y="914400"/>
                </a:cubicBezTo>
                <a:cubicBezTo>
                  <a:pt x="284867" y="910181"/>
                  <a:pt x="302260" y="883920"/>
                  <a:pt x="289560" y="899160"/>
                </a:cubicBezTo>
                <a:close/>
              </a:path>
            </a:pathLst>
          </a:custGeom>
          <a:solidFill>
            <a:srgbClr val="FF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05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5" y="201840"/>
            <a:ext cx="10515600" cy="1325563"/>
          </a:xfrm>
        </p:spPr>
        <p:txBody>
          <a:bodyPr/>
          <a:lstStyle/>
          <a:p>
            <a:r>
              <a:rPr lang="en-US" dirty="0"/>
              <a:t>Korean War</a:t>
            </a:r>
          </a:p>
        </p:txBody>
      </p:sp>
      <p:sp>
        <p:nvSpPr>
          <p:cNvPr id="4" name="TextBox 3"/>
          <p:cNvSpPr txBox="1"/>
          <p:nvPr/>
        </p:nvSpPr>
        <p:spPr>
          <a:xfrm>
            <a:off x="315685" y="1338943"/>
            <a:ext cx="6885215" cy="1815882"/>
          </a:xfrm>
          <a:prstGeom prst="rect">
            <a:avLst/>
          </a:prstGeom>
          <a:noFill/>
        </p:spPr>
        <p:txBody>
          <a:bodyPr wrap="square" rtlCol="0">
            <a:spAutoFit/>
          </a:bodyPr>
          <a:lstStyle/>
          <a:p>
            <a:r>
              <a:rPr lang="en-US" sz="2800" dirty="0"/>
              <a:t>April 1951: Truman fires MacArthur</a:t>
            </a:r>
          </a:p>
          <a:p>
            <a:endParaRPr lang="en-US" sz="2800" dirty="0"/>
          </a:p>
          <a:p>
            <a:r>
              <a:rPr lang="en-US" sz="2800" dirty="0"/>
              <a:t>1953:  Armistice signed, with a demilitarized zone between the two sides. </a:t>
            </a:r>
          </a:p>
        </p:txBody>
      </p:sp>
      <p:pic>
        <p:nvPicPr>
          <p:cNvPr id="13316" name="Picture 4" descr="Image result for korean war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369" y="201840"/>
            <a:ext cx="4859995" cy="6488566"/>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p:cNvSpPr/>
          <p:nvPr/>
        </p:nvSpPr>
        <p:spPr>
          <a:xfrm>
            <a:off x="7547712" y="208486"/>
            <a:ext cx="3399177" cy="3139440"/>
          </a:xfrm>
          <a:custGeom>
            <a:avLst/>
            <a:gdLst>
              <a:gd name="connsiteX0" fmla="*/ 305457 w 3399177"/>
              <a:gd name="connsiteY0" fmla="*/ 899160 h 3139440"/>
              <a:gd name="connsiteX1" fmla="*/ 229257 w 3399177"/>
              <a:gd name="connsiteY1" fmla="*/ 960120 h 3139440"/>
              <a:gd name="connsiteX2" fmla="*/ 198777 w 3399177"/>
              <a:gd name="connsiteY2" fmla="*/ 1005840 h 3139440"/>
              <a:gd name="connsiteX3" fmla="*/ 183537 w 3399177"/>
              <a:gd name="connsiteY3" fmla="*/ 1051560 h 3139440"/>
              <a:gd name="connsiteX4" fmla="*/ 137817 w 3399177"/>
              <a:gd name="connsiteY4" fmla="*/ 1066800 h 3139440"/>
              <a:gd name="connsiteX5" fmla="*/ 46377 w 3399177"/>
              <a:gd name="connsiteY5" fmla="*/ 1112520 h 3139440"/>
              <a:gd name="connsiteX6" fmla="*/ 15897 w 3399177"/>
              <a:gd name="connsiteY6" fmla="*/ 1158240 h 3139440"/>
              <a:gd name="connsiteX7" fmla="*/ 15897 w 3399177"/>
              <a:gd name="connsiteY7" fmla="*/ 1432560 h 3139440"/>
              <a:gd name="connsiteX8" fmla="*/ 46377 w 3399177"/>
              <a:gd name="connsiteY8" fmla="*/ 1478280 h 3139440"/>
              <a:gd name="connsiteX9" fmla="*/ 92097 w 3399177"/>
              <a:gd name="connsiteY9" fmla="*/ 1493520 h 3139440"/>
              <a:gd name="connsiteX10" fmla="*/ 107337 w 3399177"/>
              <a:gd name="connsiteY10" fmla="*/ 1539240 h 3139440"/>
              <a:gd name="connsiteX11" fmla="*/ 122577 w 3399177"/>
              <a:gd name="connsiteY11" fmla="*/ 1615440 h 3139440"/>
              <a:gd name="connsiteX12" fmla="*/ 168297 w 3399177"/>
              <a:gd name="connsiteY12" fmla="*/ 1600200 h 3139440"/>
              <a:gd name="connsiteX13" fmla="*/ 183537 w 3399177"/>
              <a:gd name="connsiteY13" fmla="*/ 1554480 h 3139440"/>
              <a:gd name="connsiteX14" fmla="*/ 274977 w 3399177"/>
              <a:gd name="connsiteY14" fmla="*/ 1600200 h 3139440"/>
              <a:gd name="connsiteX15" fmla="*/ 396897 w 3399177"/>
              <a:gd name="connsiteY15" fmla="*/ 1630680 h 3139440"/>
              <a:gd name="connsiteX16" fmla="*/ 442617 w 3399177"/>
              <a:gd name="connsiteY16" fmla="*/ 1661160 h 3139440"/>
              <a:gd name="connsiteX17" fmla="*/ 564537 w 3399177"/>
              <a:gd name="connsiteY17" fmla="*/ 1645920 h 3139440"/>
              <a:gd name="connsiteX18" fmla="*/ 701697 w 3399177"/>
              <a:gd name="connsiteY18" fmla="*/ 1615440 h 3139440"/>
              <a:gd name="connsiteX19" fmla="*/ 671217 w 3399177"/>
              <a:gd name="connsiteY19" fmla="*/ 1661160 h 3139440"/>
              <a:gd name="connsiteX20" fmla="*/ 625497 w 3399177"/>
              <a:gd name="connsiteY20" fmla="*/ 1691640 h 3139440"/>
              <a:gd name="connsiteX21" fmla="*/ 564537 w 3399177"/>
              <a:gd name="connsiteY21" fmla="*/ 1828800 h 3139440"/>
              <a:gd name="connsiteX22" fmla="*/ 488337 w 3399177"/>
              <a:gd name="connsiteY22" fmla="*/ 1905000 h 3139440"/>
              <a:gd name="connsiteX23" fmla="*/ 442617 w 3399177"/>
              <a:gd name="connsiteY23" fmla="*/ 1996440 h 3139440"/>
              <a:gd name="connsiteX24" fmla="*/ 473097 w 3399177"/>
              <a:gd name="connsiteY24" fmla="*/ 2286000 h 3139440"/>
              <a:gd name="connsiteX25" fmla="*/ 564537 w 3399177"/>
              <a:gd name="connsiteY25" fmla="*/ 2301240 h 3139440"/>
              <a:gd name="connsiteX26" fmla="*/ 549297 w 3399177"/>
              <a:gd name="connsiteY26" fmla="*/ 2346960 h 3139440"/>
              <a:gd name="connsiteX27" fmla="*/ 457857 w 3399177"/>
              <a:gd name="connsiteY27" fmla="*/ 2377440 h 3139440"/>
              <a:gd name="connsiteX28" fmla="*/ 412137 w 3399177"/>
              <a:gd name="connsiteY28" fmla="*/ 2423160 h 3139440"/>
              <a:gd name="connsiteX29" fmla="*/ 366417 w 3399177"/>
              <a:gd name="connsiteY29" fmla="*/ 2453640 h 3139440"/>
              <a:gd name="connsiteX30" fmla="*/ 305457 w 3399177"/>
              <a:gd name="connsiteY30" fmla="*/ 2560320 h 3139440"/>
              <a:gd name="connsiteX31" fmla="*/ 305457 w 3399177"/>
              <a:gd name="connsiteY31" fmla="*/ 2865120 h 3139440"/>
              <a:gd name="connsiteX32" fmla="*/ 335937 w 3399177"/>
              <a:gd name="connsiteY32" fmla="*/ 2956560 h 3139440"/>
              <a:gd name="connsiteX33" fmla="*/ 396897 w 3399177"/>
              <a:gd name="connsiteY33" fmla="*/ 3078480 h 3139440"/>
              <a:gd name="connsiteX34" fmla="*/ 564537 w 3399177"/>
              <a:gd name="connsiteY34" fmla="*/ 3139440 h 3139440"/>
              <a:gd name="connsiteX35" fmla="*/ 671217 w 3399177"/>
              <a:gd name="connsiteY35" fmla="*/ 3108960 h 3139440"/>
              <a:gd name="connsiteX36" fmla="*/ 732177 w 3399177"/>
              <a:gd name="connsiteY36" fmla="*/ 3078480 h 3139440"/>
              <a:gd name="connsiteX37" fmla="*/ 777897 w 3399177"/>
              <a:gd name="connsiteY37" fmla="*/ 2987040 h 3139440"/>
              <a:gd name="connsiteX38" fmla="*/ 823617 w 3399177"/>
              <a:gd name="connsiteY38" fmla="*/ 2971800 h 3139440"/>
              <a:gd name="connsiteX39" fmla="*/ 854097 w 3399177"/>
              <a:gd name="connsiteY39" fmla="*/ 2926080 h 3139440"/>
              <a:gd name="connsiteX40" fmla="*/ 945537 w 3399177"/>
              <a:gd name="connsiteY40" fmla="*/ 2880360 h 3139440"/>
              <a:gd name="connsiteX41" fmla="*/ 991257 w 3399177"/>
              <a:gd name="connsiteY41" fmla="*/ 2834640 h 3139440"/>
              <a:gd name="connsiteX42" fmla="*/ 1143657 w 3399177"/>
              <a:gd name="connsiteY42" fmla="*/ 2788920 h 3139440"/>
              <a:gd name="connsiteX43" fmla="*/ 1357017 w 3399177"/>
              <a:gd name="connsiteY43" fmla="*/ 2804160 h 3139440"/>
              <a:gd name="connsiteX44" fmla="*/ 1463697 w 3399177"/>
              <a:gd name="connsiteY44" fmla="*/ 2849880 h 3139440"/>
              <a:gd name="connsiteX45" fmla="*/ 1814217 w 3399177"/>
              <a:gd name="connsiteY45" fmla="*/ 2865120 h 3139440"/>
              <a:gd name="connsiteX46" fmla="*/ 1859937 w 3399177"/>
              <a:gd name="connsiteY46" fmla="*/ 2895600 h 3139440"/>
              <a:gd name="connsiteX47" fmla="*/ 2058057 w 3399177"/>
              <a:gd name="connsiteY47" fmla="*/ 2926080 h 3139440"/>
              <a:gd name="connsiteX48" fmla="*/ 2103777 w 3399177"/>
              <a:gd name="connsiteY48" fmla="*/ 2956560 h 3139440"/>
              <a:gd name="connsiteX49" fmla="*/ 2179977 w 3399177"/>
              <a:gd name="connsiteY49" fmla="*/ 2880360 h 3139440"/>
              <a:gd name="connsiteX50" fmla="*/ 2195217 w 3399177"/>
              <a:gd name="connsiteY50" fmla="*/ 2834640 h 3139440"/>
              <a:gd name="connsiteX51" fmla="*/ 2286657 w 3399177"/>
              <a:gd name="connsiteY51" fmla="*/ 2773680 h 3139440"/>
              <a:gd name="connsiteX52" fmla="*/ 2378097 w 3399177"/>
              <a:gd name="connsiteY52" fmla="*/ 2727960 h 3139440"/>
              <a:gd name="connsiteX53" fmla="*/ 2469537 w 3399177"/>
              <a:gd name="connsiteY53" fmla="*/ 2697480 h 3139440"/>
              <a:gd name="connsiteX54" fmla="*/ 2530497 w 3399177"/>
              <a:gd name="connsiteY54" fmla="*/ 2606040 h 3139440"/>
              <a:gd name="connsiteX55" fmla="*/ 2560977 w 3399177"/>
              <a:gd name="connsiteY55" fmla="*/ 2514600 h 3139440"/>
              <a:gd name="connsiteX56" fmla="*/ 2545737 w 3399177"/>
              <a:gd name="connsiteY56" fmla="*/ 2423160 h 3139440"/>
              <a:gd name="connsiteX57" fmla="*/ 2408577 w 3399177"/>
              <a:gd name="connsiteY57" fmla="*/ 2316480 h 3139440"/>
              <a:gd name="connsiteX58" fmla="*/ 2271417 w 3399177"/>
              <a:gd name="connsiteY58" fmla="*/ 2225040 h 3139440"/>
              <a:gd name="connsiteX59" fmla="*/ 2225697 w 3399177"/>
              <a:gd name="connsiteY59" fmla="*/ 2194560 h 3139440"/>
              <a:gd name="connsiteX60" fmla="*/ 2119017 w 3399177"/>
              <a:gd name="connsiteY60" fmla="*/ 2087880 h 3139440"/>
              <a:gd name="connsiteX61" fmla="*/ 2027577 w 3399177"/>
              <a:gd name="connsiteY61" fmla="*/ 2026920 h 3139440"/>
              <a:gd name="connsiteX62" fmla="*/ 1936137 w 3399177"/>
              <a:gd name="connsiteY62" fmla="*/ 1950720 h 3139440"/>
              <a:gd name="connsiteX63" fmla="*/ 1936137 w 3399177"/>
              <a:gd name="connsiteY63" fmla="*/ 1737360 h 3139440"/>
              <a:gd name="connsiteX64" fmla="*/ 1966617 w 3399177"/>
              <a:gd name="connsiteY64" fmla="*/ 1691640 h 3139440"/>
              <a:gd name="connsiteX65" fmla="*/ 1981857 w 3399177"/>
              <a:gd name="connsiteY65" fmla="*/ 1554480 h 3139440"/>
              <a:gd name="connsiteX66" fmla="*/ 2012337 w 3399177"/>
              <a:gd name="connsiteY66" fmla="*/ 1432560 h 3139440"/>
              <a:gd name="connsiteX67" fmla="*/ 2027577 w 3399177"/>
              <a:gd name="connsiteY67" fmla="*/ 1386840 h 3139440"/>
              <a:gd name="connsiteX68" fmla="*/ 2119017 w 3399177"/>
              <a:gd name="connsiteY68" fmla="*/ 1295400 h 3139440"/>
              <a:gd name="connsiteX69" fmla="*/ 2210457 w 3399177"/>
              <a:gd name="connsiteY69" fmla="*/ 1264920 h 3139440"/>
              <a:gd name="connsiteX70" fmla="*/ 2256177 w 3399177"/>
              <a:gd name="connsiteY70" fmla="*/ 1249680 h 3139440"/>
              <a:gd name="connsiteX71" fmla="*/ 2317137 w 3399177"/>
              <a:gd name="connsiteY71" fmla="*/ 1234440 h 3139440"/>
              <a:gd name="connsiteX72" fmla="*/ 2393337 w 3399177"/>
              <a:gd name="connsiteY72" fmla="*/ 1219200 h 3139440"/>
              <a:gd name="connsiteX73" fmla="*/ 2439057 w 3399177"/>
              <a:gd name="connsiteY73" fmla="*/ 1203960 h 3139440"/>
              <a:gd name="connsiteX74" fmla="*/ 2515257 w 3399177"/>
              <a:gd name="connsiteY74" fmla="*/ 1188720 h 3139440"/>
              <a:gd name="connsiteX75" fmla="*/ 2606697 w 3399177"/>
              <a:gd name="connsiteY75" fmla="*/ 1158240 h 3139440"/>
              <a:gd name="connsiteX76" fmla="*/ 2667657 w 3399177"/>
              <a:gd name="connsiteY76" fmla="*/ 1066800 h 3139440"/>
              <a:gd name="connsiteX77" fmla="*/ 2728617 w 3399177"/>
              <a:gd name="connsiteY77" fmla="*/ 929640 h 3139440"/>
              <a:gd name="connsiteX78" fmla="*/ 2774337 w 3399177"/>
              <a:gd name="connsiteY78" fmla="*/ 899160 h 3139440"/>
              <a:gd name="connsiteX79" fmla="*/ 2820057 w 3399177"/>
              <a:gd name="connsiteY79" fmla="*/ 853440 h 3139440"/>
              <a:gd name="connsiteX80" fmla="*/ 2865777 w 3399177"/>
              <a:gd name="connsiteY80" fmla="*/ 822960 h 3139440"/>
              <a:gd name="connsiteX81" fmla="*/ 2926737 w 3399177"/>
              <a:gd name="connsiteY81" fmla="*/ 777240 h 3139440"/>
              <a:gd name="connsiteX82" fmla="*/ 2957217 w 3399177"/>
              <a:gd name="connsiteY82" fmla="*/ 716280 h 3139440"/>
              <a:gd name="connsiteX83" fmla="*/ 3002937 w 3399177"/>
              <a:gd name="connsiteY83" fmla="*/ 685800 h 3139440"/>
              <a:gd name="connsiteX84" fmla="*/ 3048657 w 3399177"/>
              <a:gd name="connsiteY84" fmla="*/ 640080 h 3139440"/>
              <a:gd name="connsiteX85" fmla="*/ 3140097 w 3399177"/>
              <a:gd name="connsiteY85" fmla="*/ 594360 h 3139440"/>
              <a:gd name="connsiteX86" fmla="*/ 3262017 w 3399177"/>
              <a:gd name="connsiteY86" fmla="*/ 563880 h 3139440"/>
              <a:gd name="connsiteX87" fmla="*/ 3292497 w 3399177"/>
              <a:gd name="connsiteY87" fmla="*/ 518160 h 3139440"/>
              <a:gd name="connsiteX88" fmla="*/ 3368697 w 3399177"/>
              <a:gd name="connsiteY88" fmla="*/ 441960 h 3139440"/>
              <a:gd name="connsiteX89" fmla="*/ 3399177 w 3399177"/>
              <a:gd name="connsiteY89" fmla="*/ 350520 h 3139440"/>
              <a:gd name="connsiteX90" fmla="*/ 3383937 w 3399177"/>
              <a:gd name="connsiteY90" fmla="*/ 213360 h 3139440"/>
              <a:gd name="connsiteX91" fmla="*/ 3353457 w 3399177"/>
              <a:gd name="connsiteY91" fmla="*/ 167640 h 3139440"/>
              <a:gd name="connsiteX92" fmla="*/ 3338217 w 3399177"/>
              <a:gd name="connsiteY92" fmla="*/ 106680 h 3139440"/>
              <a:gd name="connsiteX93" fmla="*/ 3246777 w 3399177"/>
              <a:gd name="connsiteY93" fmla="*/ 45720 h 3139440"/>
              <a:gd name="connsiteX94" fmla="*/ 2439057 w 3399177"/>
              <a:gd name="connsiteY94" fmla="*/ 30480 h 3139440"/>
              <a:gd name="connsiteX95" fmla="*/ 2134257 w 3399177"/>
              <a:gd name="connsiteY95" fmla="*/ 15240 h 3139440"/>
              <a:gd name="connsiteX96" fmla="*/ 2012337 w 3399177"/>
              <a:gd name="connsiteY96" fmla="*/ 0 h 3139440"/>
              <a:gd name="connsiteX97" fmla="*/ 1463697 w 3399177"/>
              <a:gd name="connsiteY97" fmla="*/ 15240 h 3139440"/>
              <a:gd name="connsiteX98" fmla="*/ 1387497 w 3399177"/>
              <a:gd name="connsiteY98" fmla="*/ 30480 h 3139440"/>
              <a:gd name="connsiteX99" fmla="*/ 1372257 w 3399177"/>
              <a:gd name="connsiteY99" fmla="*/ 76200 h 3139440"/>
              <a:gd name="connsiteX100" fmla="*/ 1326537 w 3399177"/>
              <a:gd name="connsiteY100" fmla="*/ 198120 h 3139440"/>
              <a:gd name="connsiteX101" fmla="*/ 1235097 w 3399177"/>
              <a:gd name="connsiteY101" fmla="*/ 228600 h 3139440"/>
              <a:gd name="connsiteX102" fmla="*/ 1189377 w 3399177"/>
              <a:gd name="connsiteY102" fmla="*/ 243840 h 3139440"/>
              <a:gd name="connsiteX103" fmla="*/ 1097937 w 3399177"/>
              <a:gd name="connsiteY103" fmla="*/ 289560 h 3139440"/>
              <a:gd name="connsiteX104" fmla="*/ 1036977 w 3399177"/>
              <a:gd name="connsiteY104" fmla="*/ 381000 h 3139440"/>
              <a:gd name="connsiteX105" fmla="*/ 1006497 w 3399177"/>
              <a:gd name="connsiteY105" fmla="*/ 487680 h 3139440"/>
              <a:gd name="connsiteX106" fmla="*/ 899817 w 3399177"/>
              <a:gd name="connsiteY106" fmla="*/ 548640 h 3139440"/>
              <a:gd name="connsiteX107" fmla="*/ 823617 w 3399177"/>
              <a:gd name="connsiteY107" fmla="*/ 609600 h 3139440"/>
              <a:gd name="connsiteX108" fmla="*/ 777897 w 3399177"/>
              <a:gd name="connsiteY108" fmla="*/ 640080 h 3139440"/>
              <a:gd name="connsiteX109" fmla="*/ 625497 w 3399177"/>
              <a:gd name="connsiteY109" fmla="*/ 685800 h 3139440"/>
              <a:gd name="connsiteX110" fmla="*/ 579777 w 3399177"/>
              <a:gd name="connsiteY110" fmla="*/ 701040 h 3139440"/>
              <a:gd name="connsiteX111" fmla="*/ 457857 w 3399177"/>
              <a:gd name="connsiteY111" fmla="*/ 731520 h 3139440"/>
              <a:gd name="connsiteX112" fmla="*/ 412137 w 3399177"/>
              <a:gd name="connsiteY112" fmla="*/ 762000 h 3139440"/>
              <a:gd name="connsiteX113" fmla="*/ 381657 w 3399177"/>
              <a:gd name="connsiteY113" fmla="*/ 822960 h 3139440"/>
              <a:gd name="connsiteX114" fmla="*/ 244497 w 3399177"/>
              <a:gd name="connsiteY114" fmla="*/ 929640 h 3139440"/>
              <a:gd name="connsiteX115" fmla="*/ 183537 w 3399177"/>
              <a:gd name="connsiteY115" fmla="*/ 975360 h 3139440"/>
              <a:gd name="connsiteX116" fmla="*/ 229257 w 3399177"/>
              <a:gd name="connsiteY116" fmla="*/ 990600 h 3139440"/>
              <a:gd name="connsiteX117" fmla="*/ 351177 w 3399177"/>
              <a:gd name="connsiteY117" fmla="*/ 929640 h 3139440"/>
              <a:gd name="connsiteX118" fmla="*/ 305457 w 3399177"/>
              <a:gd name="connsiteY118" fmla="*/ 899160 h 313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3399177" h="3139440">
                <a:moveTo>
                  <a:pt x="305457" y="899160"/>
                </a:moveTo>
                <a:cubicBezTo>
                  <a:pt x="280057" y="919480"/>
                  <a:pt x="252258" y="937119"/>
                  <a:pt x="229257" y="960120"/>
                </a:cubicBezTo>
                <a:cubicBezTo>
                  <a:pt x="216305" y="973072"/>
                  <a:pt x="206968" y="989457"/>
                  <a:pt x="198777" y="1005840"/>
                </a:cubicBezTo>
                <a:cubicBezTo>
                  <a:pt x="191593" y="1020208"/>
                  <a:pt x="194896" y="1040201"/>
                  <a:pt x="183537" y="1051560"/>
                </a:cubicBezTo>
                <a:cubicBezTo>
                  <a:pt x="172178" y="1062919"/>
                  <a:pt x="152185" y="1059616"/>
                  <a:pt x="137817" y="1066800"/>
                </a:cubicBezTo>
                <a:cubicBezTo>
                  <a:pt x="19644" y="1125886"/>
                  <a:pt x="161295" y="1074214"/>
                  <a:pt x="46377" y="1112520"/>
                </a:cubicBezTo>
                <a:cubicBezTo>
                  <a:pt x="36217" y="1127760"/>
                  <a:pt x="19489" y="1140279"/>
                  <a:pt x="15897" y="1158240"/>
                </a:cubicBezTo>
                <a:cubicBezTo>
                  <a:pt x="1290" y="1231277"/>
                  <a:pt x="-11015" y="1351823"/>
                  <a:pt x="15897" y="1432560"/>
                </a:cubicBezTo>
                <a:cubicBezTo>
                  <a:pt x="21689" y="1449936"/>
                  <a:pt x="32074" y="1466838"/>
                  <a:pt x="46377" y="1478280"/>
                </a:cubicBezTo>
                <a:cubicBezTo>
                  <a:pt x="58921" y="1488315"/>
                  <a:pt x="76857" y="1488440"/>
                  <a:pt x="92097" y="1493520"/>
                </a:cubicBezTo>
                <a:cubicBezTo>
                  <a:pt x="97177" y="1508760"/>
                  <a:pt x="103441" y="1523655"/>
                  <a:pt x="107337" y="1539240"/>
                </a:cubicBezTo>
                <a:cubicBezTo>
                  <a:pt x="113619" y="1564370"/>
                  <a:pt x="104261" y="1597124"/>
                  <a:pt x="122577" y="1615440"/>
                </a:cubicBezTo>
                <a:cubicBezTo>
                  <a:pt x="133936" y="1626799"/>
                  <a:pt x="153057" y="1605280"/>
                  <a:pt x="168297" y="1600200"/>
                </a:cubicBezTo>
                <a:cubicBezTo>
                  <a:pt x="173377" y="1584960"/>
                  <a:pt x="169169" y="1561664"/>
                  <a:pt x="183537" y="1554480"/>
                </a:cubicBezTo>
                <a:cubicBezTo>
                  <a:pt x="203934" y="1544281"/>
                  <a:pt x="264575" y="1596418"/>
                  <a:pt x="274977" y="1600200"/>
                </a:cubicBezTo>
                <a:cubicBezTo>
                  <a:pt x="314346" y="1614516"/>
                  <a:pt x="396897" y="1630680"/>
                  <a:pt x="396897" y="1630680"/>
                </a:cubicBezTo>
                <a:cubicBezTo>
                  <a:pt x="412137" y="1640840"/>
                  <a:pt x="424376" y="1659502"/>
                  <a:pt x="442617" y="1661160"/>
                </a:cubicBezTo>
                <a:cubicBezTo>
                  <a:pt x="483405" y="1664868"/>
                  <a:pt x="524057" y="1652148"/>
                  <a:pt x="564537" y="1645920"/>
                </a:cubicBezTo>
                <a:cubicBezTo>
                  <a:pt x="614841" y="1638181"/>
                  <a:pt x="653155" y="1627576"/>
                  <a:pt x="701697" y="1615440"/>
                </a:cubicBezTo>
                <a:cubicBezTo>
                  <a:pt x="691537" y="1630680"/>
                  <a:pt x="684169" y="1648208"/>
                  <a:pt x="671217" y="1661160"/>
                </a:cubicBezTo>
                <a:cubicBezTo>
                  <a:pt x="658265" y="1674112"/>
                  <a:pt x="632299" y="1674634"/>
                  <a:pt x="625497" y="1691640"/>
                </a:cubicBezTo>
                <a:cubicBezTo>
                  <a:pt x="564520" y="1844082"/>
                  <a:pt x="666269" y="1794889"/>
                  <a:pt x="564537" y="1828800"/>
                </a:cubicBezTo>
                <a:cubicBezTo>
                  <a:pt x="483257" y="1950720"/>
                  <a:pt x="589937" y="1803400"/>
                  <a:pt x="488337" y="1905000"/>
                </a:cubicBezTo>
                <a:cubicBezTo>
                  <a:pt x="458794" y="1934543"/>
                  <a:pt x="455012" y="1959255"/>
                  <a:pt x="442617" y="1996440"/>
                </a:cubicBezTo>
                <a:cubicBezTo>
                  <a:pt x="452777" y="2092960"/>
                  <a:pt x="437052" y="2195888"/>
                  <a:pt x="473097" y="2286000"/>
                </a:cubicBezTo>
                <a:cubicBezTo>
                  <a:pt x="484573" y="2314690"/>
                  <a:pt x="540408" y="2281937"/>
                  <a:pt x="564537" y="2301240"/>
                </a:cubicBezTo>
                <a:cubicBezTo>
                  <a:pt x="577081" y="2311275"/>
                  <a:pt x="562369" y="2337623"/>
                  <a:pt x="549297" y="2346960"/>
                </a:cubicBezTo>
                <a:cubicBezTo>
                  <a:pt x="523153" y="2365634"/>
                  <a:pt x="457857" y="2377440"/>
                  <a:pt x="457857" y="2377440"/>
                </a:cubicBezTo>
                <a:cubicBezTo>
                  <a:pt x="442617" y="2392680"/>
                  <a:pt x="428694" y="2409362"/>
                  <a:pt x="412137" y="2423160"/>
                </a:cubicBezTo>
                <a:cubicBezTo>
                  <a:pt x="398066" y="2434886"/>
                  <a:pt x="379369" y="2440688"/>
                  <a:pt x="366417" y="2453640"/>
                </a:cubicBezTo>
                <a:cubicBezTo>
                  <a:pt x="344876" y="2475181"/>
                  <a:pt x="317410" y="2536414"/>
                  <a:pt x="305457" y="2560320"/>
                </a:cubicBezTo>
                <a:cubicBezTo>
                  <a:pt x="293635" y="2702188"/>
                  <a:pt x="278064" y="2737287"/>
                  <a:pt x="305457" y="2865120"/>
                </a:cubicBezTo>
                <a:cubicBezTo>
                  <a:pt x="312189" y="2896536"/>
                  <a:pt x="328145" y="2925391"/>
                  <a:pt x="335937" y="2956560"/>
                </a:cubicBezTo>
                <a:cubicBezTo>
                  <a:pt x="351997" y="3020799"/>
                  <a:pt x="345086" y="3026669"/>
                  <a:pt x="396897" y="3078480"/>
                </a:cubicBezTo>
                <a:cubicBezTo>
                  <a:pt x="440182" y="3121765"/>
                  <a:pt x="508617" y="3128256"/>
                  <a:pt x="564537" y="3139440"/>
                </a:cubicBezTo>
                <a:cubicBezTo>
                  <a:pt x="595471" y="3131706"/>
                  <a:pt x="640608" y="3122078"/>
                  <a:pt x="671217" y="3108960"/>
                </a:cubicBezTo>
                <a:cubicBezTo>
                  <a:pt x="692099" y="3100011"/>
                  <a:pt x="711857" y="3088640"/>
                  <a:pt x="732177" y="3078480"/>
                </a:cubicBezTo>
                <a:cubicBezTo>
                  <a:pt x="742217" y="3048361"/>
                  <a:pt x="751040" y="3008526"/>
                  <a:pt x="777897" y="2987040"/>
                </a:cubicBezTo>
                <a:cubicBezTo>
                  <a:pt x="790441" y="2977005"/>
                  <a:pt x="808377" y="2976880"/>
                  <a:pt x="823617" y="2971800"/>
                </a:cubicBezTo>
                <a:cubicBezTo>
                  <a:pt x="833777" y="2956560"/>
                  <a:pt x="841145" y="2939032"/>
                  <a:pt x="854097" y="2926080"/>
                </a:cubicBezTo>
                <a:cubicBezTo>
                  <a:pt x="883640" y="2896537"/>
                  <a:pt x="908352" y="2892755"/>
                  <a:pt x="945537" y="2880360"/>
                </a:cubicBezTo>
                <a:cubicBezTo>
                  <a:pt x="960777" y="2865120"/>
                  <a:pt x="972417" y="2845107"/>
                  <a:pt x="991257" y="2834640"/>
                </a:cubicBezTo>
                <a:cubicBezTo>
                  <a:pt x="1021614" y="2817775"/>
                  <a:pt x="1104303" y="2798759"/>
                  <a:pt x="1143657" y="2788920"/>
                </a:cubicBezTo>
                <a:cubicBezTo>
                  <a:pt x="1214777" y="2794000"/>
                  <a:pt x="1286801" y="2791769"/>
                  <a:pt x="1357017" y="2804160"/>
                </a:cubicBezTo>
                <a:cubicBezTo>
                  <a:pt x="1604182" y="2847777"/>
                  <a:pt x="1174535" y="2828461"/>
                  <a:pt x="1463697" y="2849880"/>
                </a:cubicBezTo>
                <a:cubicBezTo>
                  <a:pt x="1580328" y="2858519"/>
                  <a:pt x="1697377" y="2860040"/>
                  <a:pt x="1814217" y="2865120"/>
                </a:cubicBezTo>
                <a:cubicBezTo>
                  <a:pt x="1829457" y="2875280"/>
                  <a:pt x="1843102" y="2888385"/>
                  <a:pt x="1859937" y="2895600"/>
                </a:cubicBezTo>
                <a:cubicBezTo>
                  <a:pt x="1906132" y="2915398"/>
                  <a:pt x="2030522" y="2923021"/>
                  <a:pt x="2058057" y="2926080"/>
                </a:cubicBezTo>
                <a:cubicBezTo>
                  <a:pt x="2073297" y="2936240"/>
                  <a:pt x="2085461" y="2956560"/>
                  <a:pt x="2103777" y="2956560"/>
                </a:cubicBezTo>
                <a:cubicBezTo>
                  <a:pt x="2134257" y="2956560"/>
                  <a:pt x="2169817" y="2900680"/>
                  <a:pt x="2179977" y="2880360"/>
                </a:cubicBezTo>
                <a:cubicBezTo>
                  <a:pt x="2187161" y="2865992"/>
                  <a:pt x="2183858" y="2845999"/>
                  <a:pt x="2195217" y="2834640"/>
                </a:cubicBezTo>
                <a:cubicBezTo>
                  <a:pt x="2221120" y="2808737"/>
                  <a:pt x="2251904" y="2785264"/>
                  <a:pt x="2286657" y="2773680"/>
                </a:cubicBezTo>
                <a:cubicBezTo>
                  <a:pt x="2453398" y="2718100"/>
                  <a:pt x="2200838" y="2806742"/>
                  <a:pt x="2378097" y="2727960"/>
                </a:cubicBezTo>
                <a:cubicBezTo>
                  <a:pt x="2407457" y="2714911"/>
                  <a:pt x="2469537" y="2697480"/>
                  <a:pt x="2469537" y="2697480"/>
                </a:cubicBezTo>
                <a:cubicBezTo>
                  <a:pt x="2489857" y="2667000"/>
                  <a:pt x="2518913" y="2640793"/>
                  <a:pt x="2530497" y="2606040"/>
                </a:cubicBezTo>
                <a:lnTo>
                  <a:pt x="2560977" y="2514600"/>
                </a:lnTo>
                <a:cubicBezTo>
                  <a:pt x="2555897" y="2484120"/>
                  <a:pt x="2558287" y="2451397"/>
                  <a:pt x="2545737" y="2423160"/>
                </a:cubicBezTo>
                <a:cubicBezTo>
                  <a:pt x="2530658" y="2389233"/>
                  <a:pt x="2421843" y="2325324"/>
                  <a:pt x="2408577" y="2316480"/>
                </a:cubicBezTo>
                <a:lnTo>
                  <a:pt x="2271417" y="2225040"/>
                </a:lnTo>
                <a:cubicBezTo>
                  <a:pt x="2256177" y="2214880"/>
                  <a:pt x="2238649" y="2207512"/>
                  <a:pt x="2225697" y="2194560"/>
                </a:cubicBezTo>
                <a:cubicBezTo>
                  <a:pt x="2190137" y="2159000"/>
                  <a:pt x="2160860" y="2115776"/>
                  <a:pt x="2119017" y="2087880"/>
                </a:cubicBezTo>
                <a:cubicBezTo>
                  <a:pt x="2088537" y="2067560"/>
                  <a:pt x="2053480" y="2052823"/>
                  <a:pt x="2027577" y="2026920"/>
                </a:cubicBezTo>
                <a:cubicBezTo>
                  <a:pt x="1968905" y="1968248"/>
                  <a:pt x="1999790" y="1993155"/>
                  <a:pt x="1936137" y="1950720"/>
                </a:cubicBezTo>
                <a:cubicBezTo>
                  <a:pt x="1907102" y="1863614"/>
                  <a:pt x="1905652" y="1879625"/>
                  <a:pt x="1936137" y="1737360"/>
                </a:cubicBezTo>
                <a:cubicBezTo>
                  <a:pt x="1939975" y="1719450"/>
                  <a:pt x="1956457" y="1706880"/>
                  <a:pt x="1966617" y="1691640"/>
                </a:cubicBezTo>
                <a:cubicBezTo>
                  <a:pt x="1971697" y="1645920"/>
                  <a:pt x="1973863" y="1599781"/>
                  <a:pt x="1981857" y="1554480"/>
                </a:cubicBezTo>
                <a:cubicBezTo>
                  <a:pt x="1989137" y="1513227"/>
                  <a:pt x="1999090" y="1472301"/>
                  <a:pt x="2012337" y="1432560"/>
                </a:cubicBezTo>
                <a:cubicBezTo>
                  <a:pt x="2017417" y="1417320"/>
                  <a:pt x="2017714" y="1399520"/>
                  <a:pt x="2027577" y="1386840"/>
                </a:cubicBezTo>
                <a:cubicBezTo>
                  <a:pt x="2054041" y="1352815"/>
                  <a:pt x="2078124" y="1309031"/>
                  <a:pt x="2119017" y="1295400"/>
                </a:cubicBezTo>
                <a:lnTo>
                  <a:pt x="2210457" y="1264920"/>
                </a:lnTo>
                <a:cubicBezTo>
                  <a:pt x="2225697" y="1259840"/>
                  <a:pt x="2240592" y="1253576"/>
                  <a:pt x="2256177" y="1249680"/>
                </a:cubicBezTo>
                <a:cubicBezTo>
                  <a:pt x="2276497" y="1244600"/>
                  <a:pt x="2296690" y="1238984"/>
                  <a:pt x="2317137" y="1234440"/>
                </a:cubicBezTo>
                <a:cubicBezTo>
                  <a:pt x="2342423" y="1228821"/>
                  <a:pt x="2368207" y="1225482"/>
                  <a:pt x="2393337" y="1219200"/>
                </a:cubicBezTo>
                <a:cubicBezTo>
                  <a:pt x="2408922" y="1215304"/>
                  <a:pt x="2423472" y="1207856"/>
                  <a:pt x="2439057" y="1203960"/>
                </a:cubicBezTo>
                <a:cubicBezTo>
                  <a:pt x="2464187" y="1197678"/>
                  <a:pt x="2490267" y="1195536"/>
                  <a:pt x="2515257" y="1188720"/>
                </a:cubicBezTo>
                <a:cubicBezTo>
                  <a:pt x="2546254" y="1180266"/>
                  <a:pt x="2606697" y="1158240"/>
                  <a:pt x="2606697" y="1158240"/>
                </a:cubicBezTo>
                <a:cubicBezTo>
                  <a:pt x="2627017" y="1127760"/>
                  <a:pt x="2656073" y="1101553"/>
                  <a:pt x="2667657" y="1066800"/>
                </a:cubicBezTo>
                <a:cubicBezTo>
                  <a:pt x="2682747" y="1021529"/>
                  <a:pt x="2692391" y="965866"/>
                  <a:pt x="2728617" y="929640"/>
                </a:cubicBezTo>
                <a:cubicBezTo>
                  <a:pt x="2741569" y="916688"/>
                  <a:pt x="2760266" y="910886"/>
                  <a:pt x="2774337" y="899160"/>
                </a:cubicBezTo>
                <a:cubicBezTo>
                  <a:pt x="2790894" y="885362"/>
                  <a:pt x="2803500" y="867238"/>
                  <a:pt x="2820057" y="853440"/>
                </a:cubicBezTo>
                <a:cubicBezTo>
                  <a:pt x="2834128" y="841714"/>
                  <a:pt x="2850872" y="833606"/>
                  <a:pt x="2865777" y="822960"/>
                </a:cubicBezTo>
                <a:cubicBezTo>
                  <a:pt x="2886446" y="808197"/>
                  <a:pt x="2906417" y="792480"/>
                  <a:pt x="2926737" y="777240"/>
                </a:cubicBezTo>
                <a:cubicBezTo>
                  <a:pt x="2936897" y="756920"/>
                  <a:pt x="2942673" y="733733"/>
                  <a:pt x="2957217" y="716280"/>
                </a:cubicBezTo>
                <a:cubicBezTo>
                  <a:pt x="2968943" y="702209"/>
                  <a:pt x="2988866" y="697526"/>
                  <a:pt x="3002937" y="685800"/>
                </a:cubicBezTo>
                <a:cubicBezTo>
                  <a:pt x="3019494" y="672002"/>
                  <a:pt x="3032100" y="653878"/>
                  <a:pt x="3048657" y="640080"/>
                </a:cubicBezTo>
                <a:cubicBezTo>
                  <a:pt x="3082400" y="611961"/>
                  <a:pt x="3099229" y="605506"/>
                  <a:pt x="3140097" y="594360"/>
                </a:cubicBezTo>
                <a:cubicBezTo>
                  <a:pt x="3180512" y="583338"/>
                  <a:pt x="3262017" y="563880"/>
                  <a:pt x="3262017" y="563880"/>
                </a:cubicBezTo>
                <a:cubicBezTo>
                  <a:pt x="3272177" y="548640"/>
                  <a:pt x="3279545" y="531112"/>
                  <a:pt x="3292497" y="518160"/>
                </a:cubicBezTo>
                <a:cubicBezTo>
                  <a:pt x="3345329" y="465328"/>
                  <a:pt x="3336185" y="515112"/>
                  <a:pt x="3368697" y="441960"/>
                </a:cubicBezTo>
                <a:cubicBezTo>
                  <a:pt x="3381746" y="412600"/>
                  <a:pt x="3399177" y="350520"/>
                  <a:pt x="3399177" y="350520"/>
                </a:cubicBezTo>
                <a:cubicBezTo>
                  <a:pt x="3394097" y="304800"/>
                  <a:pt x="3395094" y="257988"/>
                  <a:pt x="3383937" y="213360"/>
                </a:cubicBezTo>
                <a:cubicBezTo>
                  <a:pt x="3379495" y="195591"/>
                  <a:pt x="3360672" y="184475"/>
                  <a:pt x="3353457" y="167640"/>
                </a:cubicBezTo>
                <a:cubicBezTo>
                  <a:pt x="3345206" y="148388"/>
                  <a:pt x="3348609" y="124866"/>
                  <a:pt x="3338217" y="106680"/>
                </a:cubicBezTo>
                <a:cubicBezTo>
                  <a:pt x="3321522" y="77463"/>
                  <a:pt x="3282843" y="47008"/>
                  <a:pt x="3246777" y="45720"/>
                </a:cubicBezTo>
                <a:cubicBezTo>
                  <a:pt x="2977661" y="36109"/>
                  <a:pt x="2708297" y="35560"/>
                  <a:pt x="2439057" y="30480"/>
                </a:cubicBezTo>
                <a:cubicBezTo>
                  <a:pt x="2337457" y="25400"/>
                  <a:pt x="2235725" y="22488"/>
                  <a:pt x="2134257" y="15240"/>
                </a:cubicBezTo>
                <a:cubicBezTo>
                  <a:pt x="2093405" y="12322"/>
                  <a:pt x="2053293" y="0"/>
                  <a:pt x="2012337" y="0"/>
                </a:cubicBezTo>
                <a:cubicBezTo>
                  <a:pt x="1829386" y="0"/>
                  <a:pt x="1646577" y="10160"/>
                  <a:pt x="1463697" y="15240"/>
                </a:cubicBezTo>
                <a:cubicBezTo>
                  <a:pt x="1438297" y="20320"/>
                  <a:pt x="1409050" y="16112"/>
                  <a:pt x="1387497" y="30480"/>
                </a:cubicBezTo>
                <a:cubicBezTo>
                  <a:pt x="1374131" y="39391"/>
                  <a:pt x="1376153" y="60615"/>
                  <a:pt x="1372257" y="76200"/>
                </a:cubicBezTo>
                <a:cubicBezTo>
                  <a:pt x="1364289" y="108074"/>
                  <a:pt x="1363704" y="174891"/>
                  <a:pt x="1326537" y="198120"/>
                </a:cubicBezTo>
                <a:cubicBezTo>
                  <a:pt x="1299292" y="215148"/>
                  <a:pt x="1265577" y="218440"/>
                  <a:pt x="1235097" y="228600"/>
                </a:cubicBezTo>
                <a:cubicBezTo>
                  <a:pt x="1219857" y="233680"/>
                  <a:pt x="1202743" y="234929"/>
                  <a:pt x="1189377" y="243840"/>
                </a:cubicBezTo>
                <a:cubicBezTo>
                  <a:pt x="1130291" y="283231"/>
                  <a:pt x="1161033" y="268528"/>
                  <a:pt x="1097937" y="289560"/>
                </a:cubicBezTo>
                <a:cubicBezTo>
                  <a:pt x="1050355" y="432306"/>
                  <a:pt x="1128304" y="221178"/>
                  <a:pt x="1036977" y="381000"/>
                </a:cubicBezTo>
                <a:cubicBezTo>
                  <a:pt x="1031501" y="390583"/>
                  <a:pt x="1017884" y="473447"/>
                  <a:pt x="1006497" y="487680"/>
                </a:cubicBezTo>
                <a:cubicBezTo>
                  <a:pt x="992136" y="505631"/>
                  <a:pt x="914817" y="541140"/>
                  <a:pt x="899817" y="548640"/>
                </a:cubicBezTo>
                <a:cubicBezTo>
                  <a:pt x="848436" y="625712"/>
                  <a:pt x="897229" y="572794"/>
                  <a:pt x="823617" y="609600"/>
                </a:cubicBezTo>
                <a:cubicBezTo>
                  <a:pt x="807234" y="617791"/>
                  <a:pt x="794635" y="632641"/>
                  <a:pt x="777897" y="640080"/>
                </a:cubicBezTo>
                <a:cubicBezTo>
                  <a:pt x="712707" y="669053"/>
                  <a:pt x="687560" y="668068"/>
                  <a:pt x="625497" y="685800"/>
                </a:cubicBezTo>
                <a:cubicBezTo>
                  <a:pt x="610051" y="690213"/>
                  <a:pt x="595362" y="697144"/>
                  <a:pt x="579777" y="701040"/>
                </a:cubicBezTo>
                <a:cubicBezTo>
                  <a:pt x="544998" y="709735"/>
                  <a:pt x="492694" y="714102"/>
                  <a:pt x="457857" y="731520"/>
                </a:cubicBezTo>
                <a:cubicBezTo>
                  <a:pt x="441474" y="739711"/>
                  <a:pt x="427377" y="751840"/>
                  <a:pt x="412137" y="762000"/>
                </a:cubicBezTo>
                <a:cubicBezTo>
                  <a:pt x="401977" y="782320"/>
                  <a:pt x="394862" y="804473"/>
                  <a:pt x="381657" y="822960"/>
                </a:cubicBezTo>
                <a:cubicBezTo>
                  <a:pt x="345860" y="873076"/>
                  <a:pt x="292978" y="893279"/>
                  <a:pt x="244497" y="929640"/>
                </a:cubicBezTo>
                <a:lnTo>
                  <a:pt x="183537" y="975360"/>
                </a:lnTo>
                <a:cubicBezTo>
                  <a:pt x="198777" y="980440"/>
                  <a:pt x="213759" y="994827"/>
                  <a:pt x="229257" y="990600"/>
                </a:cubicBezTo>
                <a:cubicBezTo>
                  <a:pt x="273093" y="978645"/>
                  <a:pt x="394282" y="915272"/>
                  <a:pt x="351177" y="929640"/>
                </a:cubicBezTo>
                <a:lnTo>
                  <a:pt x="305457" y="899160"/>
                </a:lnTo>
                <a:close/>
              </a:path>
            </a:pathLst>
          </a:cu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8697433" y="2424223"/>
            <a:ext cx="1212111" cy="1275907"/>
          </a:xfrm>
          <a:custGeom>
            <a:avLst/>
            <a:gdLst>
              <a:gd name="connsiteX0" fmla="*/ 0 w 1212111"/>
              <a:gd name="connsiteY0" fmla="*/ 1275907 h 1275907"/>
              <a:gd name="connsiteX1" fmla="*/ 21265 w 1212111"/>
              <a:gd name="connsiteY1" fmla="*/ 1169582 h 1275907"/>
              <a:gd name="connsiteX2" fmla="*/ 63795 w 1212111"/>
              <a:gd name="connsiteY2" fmla="*/ 1041991 h 1275907"/>
              <a:gd name="connsiteX3" fmla="*/ 85060 w 1212111"/>
              <a:gd name="connsiteY3" fmla="*/ 956930 h 1275907"/>
              <a:gd name="connsiteX4" fmla="*/ 170120 w 1212111"/>
              <a:gd name="connsiteY4" fmla="*/ 829340 h 1275907"/>
              <a:gd name="connsiteX5" fmla="*/ 255181 w 1212111"/>
              <a:gd name="connsiteY5" fmla="*/ 744279 h 1275907"/>
              <a:gd name="connsiteX6" fmla="*/ 276446 w 1212111"/>
              <a:gd name="connsiteY6" fmla="*/ 680484 h 1275907"/>
              <a:gd name="connsiteX7" fmla="*/ 340241 w 1212111"/>
              <a:gd name="connsiteY7" fmla="*/ 637954 h 1275907"/>
              <a:gd name="connsiteX8" fmla="*/ 425302 w 1212111"/>
              <a:gd name="connsiteY8" fmla="*/ 552893 h 1275907"/>
              <a:gd name="connsiteX9" fmla="*/ 467832 w 1212111"/>
              <a:gd name="connsiteY9" fmla="*/ 489098 h 1275907"/>
              <a:gd name="connsiteX10" fmla="*/ 616688 w 1212111"/>
              <a:gd name="connsiteY10" fmla="*/ 467833 h 1275907"/>
              <a:gd name="connsiteX11" fmla="*/ 829339 w 1212111"/>
              <a:gd name="connsiteY11" fmla="*/ 446568 h 1275907"/>
              <a:gd name="connsiteX12" fmla="*/ 914400 w 1212111"/>
              <a:gd name="connsiteY12" fmla="*/ 425303 h 1275907"/>
              <a:gd name="connsiteX13" fmla="*/ 1020725 w 1212111"/>
              <a:gd name="connsiteY13" fmla="*/ 318977 h 1275907"/>
              <a:gd name="connsiteX14" fmla="*/ 1041990 w 1212111"/>
              <a:gd name="connsiteY14" fmla="*/ 255182 h 1275907"/>
              <a:gd name="connsiteX15" fmla="*/ 1127051 w 1212111"/>
              <a:gd name="connsiteY15" fmla="*/ 170121 h 1275907"/>
              <a:gd name="connsiteX16" fmla="*/ 1148316 w 1212111"/>
              <a:gd name="connsiteY16" fmla="*/ 106326 h 1275907"/>
              <a:gd name="connsiteX17" fmla="*/ 1190846 w 1212111"/>
              <a:gd name="connsiteY17" fmla="*/ 42530 h 1275907"/>
              <a:gd name="connsiteX18" fmla="*/ 1212111 w 1212111"/>
              <a:gd name="connsiteY18" fmla="*/ 0 h 127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2111" h="1275907">
                <a:moveTo>
                  <a:pt x="0" y="1275907"/>
                </a:moveTo>
                <a:cubicBezTo>
                  <a:pt x="7088" y="1240465"/>
                  <a:pt x="11755" y="1204452"/>
                  <a:pt x="21265" y="1169582"/>
                </a:cubicBezTo>
                <a:cubicBezTo>
                  <a:pt x="33061" y="1126331"/>
                  <a:pt x="52922" y="1085483"/>
                  <a:pt x="63795" y="1041991"/>
                </a:cubicBezTo>
                <a:cubicBezTo>
                  <a:pt x="70883" y="1013637"/>
                  <a:pt x="71990" y="983071"/>
                  <a:pt x="85060" y="956930"/>
                </a:cubicBezTo>
                <a:cubicBezTo>
                  <a:pt x="107919" y="911212"/>
                  <a:pt x="133976" y="865484"/>
                  <a:pt x="170120" y="829340"/>
                </a:cubicBezTo>
                <a:lnTo>
                  <a:pt x="255181" y="744279"/>
                </a:lnTo>
                <a:cubicBezTo>
                  <a:pt x="262269" y="723014"/>
                  <a:pt x="262443" y="697987"/>
                  <a:pt x="276446" y="680484"/>
                </a:cubicBezTo>
                <a:cubicBezTo>
                  <a:pt x="292412" y="660527"/>
                  <a:pt x="320836" y="654587"/>
                  <a:pt x="340241" y="637954"/>
                </a:cubicBezTo>
                <a:cubicBezTo>
                  <a:pt x="370686" y="611858"/>
                  <a:pt x="403060" y="586257"/>
                  <a:pt x="425302" y="552893"/>
                </a:cubicBezTo>
                <a:cubicBezTo>
                  <a:pt x="439479" y="531628"/>
                  <a:pt x="444477" y="499478"/>
                  <a:pt x="467832" y="489098"/>
                </a:cubicBezTo>
                <a:cubicBezTo>
                  <a:pt x="513634" y="468741"/>
                  <a:pt x="566909" y="473689"/>
                  <a:pt x="616688" y="467833"/>
                </a:cubicBezTo>
                <a:cubicBezTo>
                  <a:pt x="687437" y="459510"/>
                  <a:pt x="758455" y="453656"/>
                  <a:pt x="829339" y="446568"/>
                </a:cubicBezTo>
                <a:cubicBezTo>
                  <a:pt x="857693" y="439480"/>
                  <a:pt x="887537" y="436816"/>
                  <a:pt x="914400" y="425303"/>
                </a:cubicBezTo>
                <a:cubicBezTo>
                  <a:pt x="968528" y="402105"/>
                  <a:pt x="994950" y="370527"/>
                  <a:pt x="1020725" y="318977"/>
                </a:cubicBezTo>
                <a:cubicBezTo>
                  <a:pt x="1030749" y="298928"/>
                  <a:pt x="1028961" y="273422"/>
                  <a:pt x="1041990" y="255182"/>
                </a:cubicBezTo>
                <a:cubicBezTo>
                  <a:pt x="1065297" y="222553"/>
                  <a:pt x="1127051" y="170121"/>
                  <a:pt x="1127051" y="170121"/>
                </a:cubicBezTo>
                <a:cubicBezTo>
                  <a:pt x="1134139" y="148856"/>
                  <a:pt x="1138292" y="126375"/>
                  <a:pt x="1148316" y="106326"/>
                </a:cubicBezTo>
                <a:cubicBezTo>
                  <a:pt x="1159746" y="83467"/>
                  <a:pt x="1177697" y="64446"/>
                  <a:pt x="1190846" y="42530"/>
                </a:cubicBezTo>
                <a:cubicBezTo>
                  <a:pt x="1199001" y="28939"/>
                  <a:pt x="1205023" y="14177"/>
                  <a:pt x="1212111" y="0"/>
                </a:cubicBezTo>
              </a:path>
            </a:pathLst>
          </a:custGeom>
          <a:noFill/>
          <a:ln w="762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korean dm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85" y="3446123"/>
            <a:ext cx="6832982" cy="2996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43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Map of Missou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0014" y="212953"/>
            <a:ext cx="3942641" cy="34638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1950" y="901126"/>
            <a:ext cx="8096250" cy="584775"/>
          </a:xfrm>
          <a:prstGeom prst="rect">
            <a:avLst/>
          </a:prstGeom>
          <a:noFill/>
        </p:spPr>
        <p:txBody>
          <a:bodyPr wrap="square" rtlCol="0">
            <a:spAutoFit/>
          </a:bodyPr>
          <a:lstStyle/>
          <a:p>
            <a:r>
              <a:rPr lang="en-US" sz="3200" dirty="0">
                <a:latin typeface="Palatino Linotype" pitchFamily="18" charset="0"/>
              </a:rPr>
              <a:t>Elected in:		1948	</a:t>
            </a:r>
          </a:p>
        </p:txBody>
      </p:sp>
      <p:sp>
        <p:nvSpPr>
          <p:cNvPr id="4" name="TextBox 3"/>
          <p:cNvSpPr txBox="1"/>
          <p:nvPr/>
        </p:nvSpPr>
        <p:spPr>
          <a:xfrm>
            <a:off x="361950" y="1434525"/>
            <a:ext cx="8686800" cy="584775"/>
          </a:xfrm>
          <a:prstGeom prst="rect">
            <a:avLst/>
          </a:prstGeom>
          <a:noFill/>
        </p:spPr>
        <p:txBody>
          <a:bodyPr wrap="square" rtlCol="0">
            <a:spAutoFit/>
          </a:bodyPr>
          <a:lstStyle/>
          <a:p>
            <a:r>
              <a:rPr lang="en-US" sz="3200" dirty="0">
                <a:latin typeface="Palatino Linotype" pitchFamily="18" charset="0"/>
              </a:rPr>
              <a:t>President from:	1945-1953	</a:t>
            </a:r>
          </a:p>
        </p:txBody>
      </p:sp>
      <p:sp>
        <p:nvSpPr>
          <p:cNvPr id="5" name="TextBox 4"/>
          <p:cNvSpPr txBox="1"/>
          <p:nvPr/>
        </p:nvSpPr>
        <p:spPr>
          <a:xfrm>
            <a:off x="361950" y="1994454"/>
            <a:ext cx="5962650" cy="584775"/>
          </a:xfrm>
          <a:prstGeom prst="rect">
            <a:avLst/>
          </a:prstGeom>
          <a:noFill/>
        </p:spPr>
        <p:txBody>
          <a:bodyPr wrap="square" rtlCol="0">
            <a:spAutoFit/>
          </a:bodyPr>
          <a:lstStyle/>
          <a:p>
            <a:r>
              <a:rPr lang="en-US" sz="3200" dirty="0">
                <a:latin typeface="Palatino Linotype" pitchFamily="18" charset="0"/>
              </a:rPr>
              <a:t>Political Party:		Democrat</a:t>
            </a:r>
          </a:p>
        </p:txBody>
      </p:sp>
      <p:sp>
        <p:nvSpPr>
          <p:cNvPr id="6" name="TextBox 5"/>
          <p:cNvSpPr txBox="1"/>
          <p:nvPr/>
        </p:nvSpPr>
        <p:spPr>
          <a:xfrm>
            <a:off x="361950" y="2599628"/>
            <a:ext cx="8686800" cy="1077218"/>
          </a:xfrm>
          <a:prstGeom prst="rect">
            <a:avLst/>
          </a:prstGeom>
          <a:noFill/>
        </p:spPr>
        <p:txBody>
          <a:bodyPr wrap="square" rtlCol="0">
            <a:spAutoFit/>
          </a:bodyPr>
          <a:lstStyle/>
          <a:p>
            <a:r>
              <a:rPr lang="en-US" sz="3200" dirty="0">
                <a:latin typeface="Palatino Linotype" pitchFamily="18" charset="0"/>
              </a:rPr>
              <a:t>Home State:		Missouri					</a:t>
            </a:r>
          </a:p>
        </p:txBody>
      </p:sp>
      <p:pic>
        <p:nvPicPr>
          <p:cNvPr id="2" name="Picture 2" descr="Cursive signature in 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0414"/>
            <a:ext cx="2641600" cy="10772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harry truman co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3330506"/>
            <a:ext cx="4293455" cy="33723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harry truman 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6750" y="3396893"/>
            <a:ext cx="4413250" cy="330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30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22</a:t>
            </a:r>
            <a:r>
              <a:rPr lang="en-US" baseline="30000" dirty="0">
                <a:solidFill>
                  <a:srgbClr val="FF0000"/>
                </a:solidFill>
              </a:rPr>
              <a:t>nd</a:t>
            </a:r>
            <a:r>
              <a:rPr lang="en-US" dirty="0">
                <a:solidFill>
                  <a:srgbClr val="FF0000"/>
                </a:solidFill>
              </a:rPr>
              <a:t> Amendment</a:t>
            </a:r>
          </a:p>
        </p:txBody>
      </p:sp>
      <p:sp>
        <p:nvSpPr>
          <p:cNvPr id="3" name="TextBox 2"/>
          <p:cNvSpPr txBox="1"/>
          <p:nvPr/>
        </p:nvSpPr>
        <p:spPr>
          <a:xfrm>
            <a:off x="1103586" y="1954925"/>
            <a:ext cx="10918951" cy="523220"/>
          </a:xfrm>
          <a:prstGeom prst="rect">
            <a:avLst/>
          </a:prstGeom>
          <a:noFill/>
        </p:spPr>
        <p:txBody>
          <a:bodyPr wrap="none" rtlCol="0">
            <a:spAutoFit/>
          </a:bodyPr>
          <a:lstStyle/>
          <a:p>
            <a:r>
              <a:rPr lang="en-US" sz="2800" i="1" dirty="0"/>
              <a:t>No person shall be elected to the office of the President more than twice…</a:t>
            </a:r>
          </a:p>
        </p:txBody>
      </p:sp>
      <p:sp>
        <p:nvSpPr>
          <p:cNvPr id="4" name="TextBox 3"/>
          <p:cNvSpPr txBox="1"/>
          <p:nvPr/>
        </p:nvSpPr>
        <p:spPr>
          <a:xfrm>
            <a:off x="1213945" y="3941379"/>
            <a:ext cx="5986960" cy="523220"/>
          </a:xfrm>
          <a:prstGeom prst="rect">
            <a:avLst/>
          </a:prstGeom>
          <a:noFill/>
        </p:spPr>
        <p:txBody>
          <a:bodyPr wrap="none" rtlCol="0">
            <a:spAutoFit/>
          </a:bodyPr>
          <a:lstStyle/>
          <a:p>
            <a:r>
              <a:rPr lang="en-US" sz="2800" dirty="0"/>
              <a:t>-Sets a limit of 2 terms for the President</a:t>
            </a:r>
          </a:p>
        </p:txBody>
      </p:sp>
    </p:spTree>
    <p:extLst>
      <p:ext uri="{BB962C8B-B14F-4D97-AF65-F5344CB8AC3E}">
        <p14:creationId xmlns:p14="http://schemas.microsoft.com/office/powerpoint/2010/main" val="1864750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914400"/>
          </a:xfrm>
        </p:spPr>
        <p:txBody>
          <a:bodyPr>
            <a:normAutofit/>
          </a:bodyPr>
          <a:lstStyle/>
          <a:p>
            <a:r>
              <a:rPr lang="en-US" dirty="0">
                <a:latin typeface="Palatino Linotype" pitchFamily="18" charset="0"/>
              </a:rPr>
              <a:t>Dwight Eisenhower</a:t>
            </a:r>
          </a:p>
        </p:txBody>
      </p:sp>
      <p:pic>
        <p:nvPicPr>
          <p:cNvPr id="3074" name="Picture 2" descr="Dwight D. Eisenhower, official photo portrait, May 29, 19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7332" y="914400"/>
            <a:ext cx="4077335" cy="51068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rsive signature in 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492" y="5702575"/>
            <a:ext cx="5851842" cy="1558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591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1950" y="901126"/>
            <a:ext cx="8096250" cy="584775"/>
          </a:xfrm>
          <a:prstGeom prst="rect">
            <a:avLst/>
          </a:prstGeom>
          <a:noFill/>
        </p:spPr>
        <p:txBody>
          <a:bodyPr wrap="square" rtlCol="0">
            <a:spAutoFit/>
          </a:bodyPr>
          <a:lstStyle/>
          <a:p>
            <a:r>
              <a:rPr lang="en-US" sz="3200" dirty="0">
                <a:latin typeface="Palatino Linotype" pitchFamily="18" charset="0"/>
              </a:rPr>
              <a:t>Elected in:		1952, 1956	</a:t>
            </a:r>
          </a:p>
        </p:txBody>
      </p:sp>
      <p:sp>
        <p:nvSpPr>
          <p:cNvPr id="4" name="TextBox 3"/>
          <p:cNvSpPr txBox="1"/>
          <p:nvPr/>
        </p:nvSpPr>
        <p:spPr>
          <a:xfrm>
            <a:off x="361950" y="1434525"/>
            <a:ext cx="8686800" cy="584775"/>
          </a:xfrm>
          <a:prstGeom prst="rect">
            <a:avLst/>
          </a:prstGeom>
          <a:noFill/>
        </p:spPr>
        <p:txBody>
          <a:bodyPr wrap="square" rtlCol="0">
            <a:spAutoFit/>
          </a:bodyPr>
          <a:lstStyle/>
          <a:p>
            <a:r>
              <a:rPr lang="en-US" sz="3200" dirty="0">
                <a:latin typeface="Palatino Linotype" pitchFamily="18" charset="0"/>
              </a:rPr>
              <a:t>President from:	1953-1961	</a:t>
            </a:r>
          </a:p>
        </p:txBody>
      </p:sp>
      <p:sp>
        <p:nvSpPr>
          <p:cNvPr id="5" name="TextBox 4"/>
          <p:cNvSpPr txBox="1"/>
          <p:nvPr/>
        </p:nvSpPr>
        <p:spPr>
          <a:xfrm>
            <a:off x="361950" y="1994454"/>
            <a:ext cx="5962650" cy="584775"/>
          </a:xfrm>
          <a:prstGeom prst="rect">
            <a:avLst/>
          </a:prstGeom>
          <a:noFill/>
        </p:spPr>
        <p:txBody>
          <a:bodyPr wrap="square" rtlCol="0">
            <a:spAutoFit/>
          </a:bodyPr>
          <a:lstStyle/>
          <a:p>
            <a:r>
              <a:rPr lang="en-US" sz="3200" dirty="0">
                <a:latin typeface="Palatino Linotype" pitchFamily="18" charset="0"/>
              </a:rPr>
              <a:t>Political Party:		Republican</a:t>
            </a:r>
          </a:p>
        </p:txBody>
      </p:sp>
      <p:sp>
        <p:nvSpPr>
          <p:cNvPr id="6" name="TextBox 5"/>
          <p:cNvSpPr txBox="1"/>
          <p:nvPr/>
        </p:nvSpPr>
        <p:spPr>
          <a:xfrm>
            <a:off x="361950" y="2599628"/>
            <a:ext cx="8686800" cy="1077218"/>
          </a:xfrm>
          <a:prstGeom prst="rect">
            <a:avLst/>
          </a:prstGeom>
          <a:noFill/>
        </p:spPr>
        <p:txBody>
          <a:bodyPr wrap="square" rtlCol="0">
            <a:spAutoFit/>
          </a:bodyPr>
          <a:lstStyle/>
          <a:p>
            <a:r>
              <a:rPr lang="en-US" sz="3200" dirty="0">
                <a:latin typeface="Palatino Linotype" pitchFamily="18" charset="0"/>
              </a:rPr>
              <a:t>Home State:		Kansas					</a:t>
            </a:r>
          </a:p>
        </p:txBody>
      </p:sp>
      <p:pic>
        <p:nvPicPr>
          <p:cNvPr id="4098" name="Picture 2" descr="https://upload.wikimedia.org/wikipedia/commons/thumb/6/67/Eisenhower_House.jpg/1280px-Eisenhower_Hou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2338" y="3495040"/>
            <a:ext cx="4277038" cy="320777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eisenhower dol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894" y="3240872"/>
            <a:ext cx="3617896" cy="361789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ap of Kans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7335" y="304083"/>
            <a:ext cx="4420970" cy="29367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rsive signature in in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3948747" cy="1051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60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133" y="876301"/>
            <a:ext cx="8229600" cy="1143000"/>
          </a:xfrm>
        </p:spPr>
        <p:txBody>
          <a:bodyPr/>
          <a:lstStyle/>
          <a:p>
            <a:r>
              <a:rPr lang="en-US" dirty="0">
                <a:latin typeface="Caslon Antique" pitchFamily="18" charset="0"/>
              </a:rPr>
              <a:t>New States</a:t>
            </a:r>
          </a:p>
        </p:txBody>
      </p:sp>
      <p:sp>
        <p:nvSpPr>
          <p:cNvPr id="3" name="TextBox 2"/>
          <p:cNvSpPr txBox="1"/>
          <p:nvPr/>
        </p:nvSpPr>
        <p:spPr>
          <a:xfrm>
            <a:off x="4761429" y="2085977"/>
            <a:ext cx="2210862" cy="1754326"/>
          </a:xfrm>
          <a:prstGeom prst="rect">
            <a:avLst/>
          </a:prstGeom>
          <a:noFill/>
        </p:spPr>
        <p:txBody>
          <a:bodyPr wrap="none" rtlCol="0">
            <a:spAutoFit/>
          </a:bodyPr>
          <a:lstStyle/>
          <a:p>
            <a:r>
              <a:rPr lang="en-US" sz="3600" dirty="0">
                <a:solidFill>
                  <a:srgbClr val="FF0000"/>
                </a:solidFill>
                <a:latin typeface="Caslon Antique" pitchFamily="18" charset="0"/>
              </a:rPr>
              <a:t>49. Alaska</a:t>
            </a:r>
          </a:p>
          <a:p>
            <a:r>
              <a:rPr lang="en-US" sz="3600" dirty="0">
                <a:solidFill>
                  <a:srgbClr val="FF0000"/>
                </a:solidFill>
                <a:latin typeface="Caslon Antique" pitchFamily="18" charset="0"/>
              </a:rPr>
              <a:t>50. Hawaii</a:t>
            </a:r>
          </a:p>
          <a:p>
            <a:endParaRPr lang="en-US" sz="3600" dirty="0">
              <a:solidFill>
                <a:srgbClr val="FF0000"/>
              </a:solidFill>
              <a:latin typeface="Caslon Antique" pitchFamily="18" charset="0"/>
            </a:endParaRPr>
          </a:p>
        </p:txBody>
      </p:sp>
      <p:pic>
        <p:nvPicPr>
          <p:cNvPr id="5"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414462" cy="117604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alas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4270"/>
            <a:ext cx="6683539" cy="25805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hawai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2291" y="3434131"/>
            <a:ext cx="4773920" cy="3340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98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023" y="0"/>
            <a:ext cx="6226384"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odern No. 20" panose="02070704070505020303" pitchFamily="18" charset="0"/>
              </a:rPr>
              <a:t>Election of 1952</a:t>
            </a:r>
          </a:p>
        </p:txBody>
      </p:sp>
      <p:sp>
        <p:nvSpPr>
          <p:cNvPr id="3" name="TextBox 2"/>
          <p:cNvSpPr txBox="1"/>
          <p:nvPr/>
        </p:nvSpPr>
        <p:spPr>
          <a:xfrm>
            <a:off x="444224" y="3304886"/>
            <a:ext cx="5184541" cy="1384995"/>
          </a:xfrm>
          <a:prstGeom prst="rect">
            <a:avLst/>
          </a:prstGeom>
          <a:noFill/>
        </p:spPr>
        <p:txBody>
          <a:bodyPr wrap="square" rtlCol="0">
            <a:spAutoFit/>
          </a:bodyPr>
          <a:lstStyle/>
          <a:p>
            <a:r>
              <a:rPr lang="en-US" sz="2800" dirty="0">
                <a:latin typeface="Baskerville Old Face" panose="02020602080505020303" pitchFamily="18" charset="0"/>
              </a:rPr>
              <a:t>Democrat: 89</a:t>
            </a:r>
          </a:p>
          <a:p>
            <a:r>
              <a:rPr lang="en-US" sz="2800" dirty="0">
                <a:latin typeface="Baskerville Old Face" panose="02020602080505020303" pitchFamily="18" charset="0"/>
              </a:rPr>
              <a:t>President: Adlai Stevenson</a:t>
            </a:r>
          </a:p>
          <a:p>
            <a:r>
              <a:rPr lang="en-US" sz="2800" dirty="0">
                <a:latin typeface="Baskerville Old Face" panose="02020602080505020303" pitchFamily="18" charset="0"/>
              </a:rPr>
              <a:t>Vice President: John Sparkman</a:t>
            </a:r>
          </a:p>
        </p:txBody>
      </p:sp>
      <p:sp>
        <p:nvSpPr>
          <p:cNvPr id="9" name="TextBox 8"/>
          <p:cNvSpPr txBox="1"/>
          <p:nvPr/>
        </p:nvSpPr>
        <p:spPr>
          <a:xfrm>
            <a:off x="444226" y="1732017"/>
            <a:ext cx="5524783" cy="1384995"/>
          </a:xfrm>
          <a:prstGeom prst="rect">
            <a:avLst/>
          </a:prstGeom>
          <a:noFill/>
        </p:spPr>
        <p:txBody>
          <a:bodyPr wrap="square" rtlCol="0">
            <a:spAutoFit/>
          </a:bodyPr>
          <a:lstStyle/>
          <a:p>
            <a:r>
              <a:rPr lang="en-US" sz="2800" dirty="0">
                <a:latin typeface="Baskerville Old Face" panose="02020602080505020303" pitchFamily="18" charset="0"/>
              </a:rPr>
              <a:t>Republican: 442</a:t>
            </a:r>
          </a:p>
          <a:p>
            <a:r>
              <a:rPr lang="en-US" sz="2800" dirty="0">
                <a:latin typeface="Baskerville Old Face" panose="02020602080505020303" pitchFamily="18" charset="0"/>
              </a:rPr>
              <a:t>President: Dwight Eisenhower</a:t>
            </a:r>
          </a:p>
          <a:p>
            <a:r>
              <a:rPr lang="en-US" sz="2800" dirty="0">
                <a:latin typeface="Baskerville Old Face" panose="02020602080505020303" pitchFamily="18" charset="0"/>
              </a:rPr>
              <a:t>Vice President: Richard Nixon</a:t>
            </a:r>
          </a:p>
        </p:txBody>
      </p:sp>
      <p:sp>
        <p:nvSpPr>
          <p:cNvPr id="4" name="AutoShape 4" descr="Image result for hardin campaign button"/>
          <p:cNvSpPr>
            <a:spLocks noChangeAspect="1" noChangeArrowheads="1"/>
          </p:cNvSpPr>
          <p:nvPr/>
        </p:nvSpPr>
        <p:spPr bwMode="auto">
          <a:xfrm>
            <a:off x="5969009" y="4343446"/>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ElectoralCollege1952.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6240" y="162557"/>
            <a:ext cx="5089851" cy="295445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I like I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5502" y="3304886"/>
            <a:ext cx="3322320" cy="332232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I like Ik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0648" y="3663987"/>
            <a:ext cx="3173883" cy="2380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2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023" y="0"/>
            <a:ext cx="6226384"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odern No. 20" panose="02070704070505020303" pitchFamily="18" charset="0"/>
              </a:rPr>
              <a:t>Election of 1956</a:t>
            </a:r>
          </a:p>
        </p:txBody>
      </p:sp>
      <p:sp>
        <p:nvSpPr>
          <p:cNvPr id="3" name="TextBox 2"/>
          <p:cNvSpPr txBox="1"/>
          <p:nvPr/>
        </p:nvSpPr>
        <p:spPr>
          <a:xfrm>
            <a:off x="444224" y="3304886"/>
            <a:ext cx="5184541" cy="1384995"/>
          </a:xfrm>
          <a:prstGeom prst="rect">
            <a:avLst/>
          </a:prstGeom>
          <a:noFill/>
        </p:spPr>
        <p:txBody>
          <a:bodyPr wrap="square" rtlCol="0">
            <a:spAutoFit/>
          </a:bodyPr>
          <a:lstStyle/>
          <a:p>
            <a:r>
              <a:rPr lang="en-US" sz="2800" dirty="0">
                <a:latin typeface="Baskerville Old Face" panose="02020602080505020303" pitchFamily="18" charset="0"/>
              </a:rPr>
              <a:t>Democrat: 73</a:t>
            </a:r>
          </a:p>
          <a:p>
            <a:r>
              <a:rPr lang="en-US" sz="2800" dirty="0">
                <a:latin typeface="Baskerville Old Face" panose="02020602080505020303" pitchFamily="18" charset="0"/>
              </a:rPr>
              <a:t>President: Adlai Stevenson</a:t>
            </a:r>
          </a:p>
          <a:p>
            <a:r>
              <a:rPr lang="en-US" sz="2800" dirty="0">
                <a:latin typeface="Baskerville Old Face" panose="02020602080505020303" pitchFamily="18" charset="0"/>
              </a:rPr>
              <a:t>Vice President: Estes Kefauver</a:t>
            </a:r>
          </a:p>
        </p:txBody>
      </p:sp>
      <p:sp>
        <p:nvSpPr>
          <p:cNvPr id="9" name="TextBox 8"/>
          <p:cNvSpPr txBox="1"/>
          <p:nvPr/>
        </p:nvSpPr>
        <p:spPr>
          <a:xfrm>
            <a:off x="444226" y="1732017"/>
            <a:ext cx="5524783" cy="1384995"/>
          </a:xfrm>
          <a:prstGeom prst="rect">
            <a:avLst/>
          </a:prstGeom>
          <a:noFill/>
        </p:spPr>
        <p:txBody>
          <a:bodyPr wrap="square" rtlCol="0">
            <a:spAutoFit/>
          </a:bodyPr>
          <a:lstStyle/>
          <a:p>
            <a:r>
              <a:rPr lang="en-US" sz="2800" dirty="0">
                <a:latin typeface="Baskerville Old Face" panose="02020602080505020303" pitchFamily="18" charset="0"/>
              </a:rPr>
              <a:t>Republican: 457</a:t>
            </a:r>
          </a:p>
          <a:p>
            <a:r>
              <a:rPr lang="en-US" sz="2800" dirty="0">
                <a:latin typeface="Baskerville Old Face" panose="02020602080505020303" pitchFamily="18" charset="0"/>
              </a:rPr>
              <a:t>President: Dwight Eisenhower</a:t>
            </a:r>
          </a:p>
          <a:p>
            <a:r>
              <a:rPr lang="en-US" sz="2800" dirty="0">
                <a:latin typeface="Baskerville Old Face" panose="02020602080505020303" pitchFamily="18" charset="0"/>
              </a:rPr>
              <a:t>Vice President: Richard Nixon</a:t>
            </a:r>
          </a:p>
        </p:txBody>
      </p:sp>
      <p:sp>
        <p:nvSpPr>
          <p:cNvPr id="4" name="AutoShape 4" descr="Image result for hardin campaign button"/>
          <p:cNvSpPr>
            <a:spLocks noChangeAspect="1" noChangeArrowheads="1"/>
          </p:cNvSpPr>
          <p:nvPr/>
        </p:nvSpPr>
        <p:spPr bwMode="auto">
          <a:xfrm>
            <a:off x="5969009" y="4343446"/>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ElectoralCollege1956.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6035" y="149006"/>
            <a:ext cx="5113196" cy="296800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election of 19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277" y="3304886"/>
            <a:ext cx="6698514" cy="3044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233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9053"/>
            <a:ext cx="10515600" cy="1325563"/>
          </a:xfrm>
        </p:spPr>
        <p:txBody>
          <a:bodyPr/>
          <a:lstStyle/>
          <a:p>
            <a:r>
              <a:rPr lang="en-US" dirty="0">
                <a:hlinkClick r:id="rId2"/>
              </a:rPr>
              <a:t>McCarthyism</a:t>
            </a:r>
            <a:endParaRPr lang="en-US" dirty="0"/>
          </a:p>
        </p:txBody>
      </p:sp>
      <p:sp>
        <p:nvSpPr>
          <p:cNvPr id="4" name="TextBox 3"/>
          <p:cNvSpPr txBox="1"/>
          <p:nvPr/>
        </p:nvSpPr>
        <p:spPr>
          <a:xfrm>
            <a:off x="325120" y="1595021"/>
            <a:ext cx="6177280" cy="5262979"/>
          </a:xfrm>
          <a:prstGeom prst="rect">
            <a:avLst/>
          </a:prstGeom>
          <a:noFill/>
        </p:spPr>
        <p:txBody>
          <a:bodyPr wrap="square" rtlCol="0">
            <a:spAutoFit/>
          </a:bodyPr>
          <a:lstStyle/>
          <a:p>
            <a:pPr marL="285750" indent="-285750">
              <a:buFontTx/>
              <a:buChar char="-"/>
            </a:pPr>
            <a:r>
              <a:rPr lang="en-US" sz="2800" dirty="0"/>
              <a:t>Senator Joe McCarthy (R-Wisconsin) led a campaign against people he suspected were Communists – with little or no evidence – in the military, Hollywood, State Department, etc.  </a:t>
            </a:r>
          </a:p>
          <a:p>
            <a:pPr marL="285750" indent="-285750">
              <a:buFontTx/>
              <a:buChar char="-"/>
            </a:pPr>
            <a:r>
              <a:rPr lang="en-US" sz="2800" dirty="0"/>
              <a:t>Many lost their jobs, but few people were willing to speak out against McCarthy.</a:t>
            </a:r>
          </a:p>
          <a:p>
            <a:pPr marL="285750" indent="-285750">
              <a:buFontTx/>
              <a:buChar char="-"/>
            </a:pPr>
            <a:endParaRPr lang="en-US" sz="2800" dirty="0"/>
          </a:p>
          <a:p>
            <a:pPr marL="285750" indent="-285750">
              <a:buFontTx/>
              <a:buChar char="-"/>
            </a:pPr>
            <a:r>
              <a:rPr lang="en-US" sz="2800" dirty="0"/>
              <a:t>He was finally reprimanded by the Senate in 1954 after going after the US Army.</a:t>
            </a:r>
          </a:p>
        </p:txBody>
      </p:sp>
      <p:pic>
        <p:nvPicPr>
          <p:cNvPr id="6" name="Picture 4" descr="Cursive signature in 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3291840" cy="87696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Related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400" y="1251834"/>
            <a:ext cx="6845316" cy="514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15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9053"/>
            <a:ext cx="10515600" cy="1325563"/>
          </a:xfrm>
        </p:spPr>
        <p:txBody>
          <a:bodyPr/>
          <a:lstStyle/>
          <a:p>
            <a:r>
              <a:rPr lang="en-US" dirty="0"/>
              <a:t>The “Warren Court”</a:t>
            </a:r>
          </a:p>
        </p:txBody>
      </p:sp>
      <p:sp>
        <p:nvSpPr>
          <p:cNvPr id="4" name="TextBox 3"/>
          <p:cNvSpPr txBox="1"/>
          <p:nvPr/>
        </p:nvSpPr>
        <p:spPr>
          <a:xfrm>
            <a:off x="325120" y="1595021"/>
            <a:ext cx="6695782" cy="4832092"/>
          </a:xfrm>
          <a:prstGeom prst="rect">
            <a:avLst/>
          </a:prstGeom>
          <a:noFill/>
        </p:spPr>
        <p:txBody>
          <a:bodyPr wrap="square" rtlCol="0">
            <a:spAutoFit/>
          </a:bodyPr>
          <a:lstStyle/>
          <a:p>
            <a:pPr marL="285750" indent="-285750">
              <a:buFontTx/>
              <a:buChar char="-"/>
            </a:pPr>
            <a:r>
              <a:rPr lang="en-US" sz="2800" dirty="0"/>
              <a:t>Named for Earl Warren, the Chief Justice of the Supreme Court</a:t>
            </a:r>
          </a:p>
          <a:p>
            <a:pPr marL="285750" indent="-285750">
              <a:buFontTx/>
              <a:buChar char="-"/>
            </a:pPr>
            <a:r>
              <a:rPr lang="en-US" sz="2800" dirty="0"/>
              <a:t>Made many revolutionary and controversial decisions, such as:</a:t>
            </a:r>
          </a:p>
          <a:p>
            <a:pPr marL="742950" lvl="1" indent="-285750">
              <a:buFontTx/>
              <a:buChar char="-"/>
            </a:pPr>
            <a:r>
              <a:rPr lang="en-US" sz="2800" dirty="0"/>
              <a:t>Allowing “mixed” racial marriages</a:t>
            </a:r>
          </a:p>
          <a:p>
            <a:pPr marL="742950" lvl="1" indent="-285750">
              <a:buFontTx/>
              <a:buChar char="-"/>
            </a:pPr>
            <a:r>
              <a:rPr lang="en-US" sz="2800" dirty="0"/>
              <a:t>No official prayer in schools</a:t>
            </a:r>
          </a:p>
          <a:p>
            <a:pPr marL="742950" lvl="1" indent="-285750">
              <a:buFontTx/>
              <a:buChar char="-"/>
            </a:pPr>
            <a:r>
              <a:rPr lang="en-US" sz="2800" dirty="0"/>
              <a:t>“Miranda” rights &amp; public defenders</a:t>
            </a:r>
          </a:p>
          <a:p>
            <a:pPr marL="742950" lvl="1" indent="-285750">
              <a:buFontTx/>
              <a:buChar char="-"/>
            </a:pPr>
            <a:r>
              <a:rPr lang="en-US" sz="2800" dirty="0"/>
              <a:t>A general right to privacy</a:t>
            </a:r>
          </a:p>
          <a:p>
            <a:pPr marL="742950" lvl="1" indent="-285750">
              <a:buFontTx/>
              <a:buChar char="-"/>
            </a:pPr>
            <a:r>
              <a:rPr lang="en-US" sz="2800" dirty="0"/>
              <a:t>Banning racial segregation (Brown v Board of Education)</a:t>
            </a:r>
          </a:p>
          <a:p>
            <a:pPr marL="742950" lvl="1" indent="-285750">
              <a:buFontTx/>
              <a:buChar char="-"/>
            </a:pPr>
            <a:endParaRPr lang="en-US" sz="2800" dirty="0"/>
          </a:p>
        </p:txBody>
      </p:sp>
      <p:pic>
        <p:nvPicPr>
          <p:cNvPr id="6"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291840" cy="87696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Image result for warren cou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903" y="357203"/>
            <a:ext cx="4815815" cy="6206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31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JIM CROW LAWS</a:t>
            </a:r>
          </a:p>
        </p:txBody>
      </p:sp>
      <p:sp>
        <p:nvSpPr>
          <p:cNvPr id="4" name="TextBox 3"/>
          <p:cNvSpPr txBox="1"/>
          <p:nvPr/>
        </p:nvSpPr>
        <p:spPr>
          <a:xfrm>
            <a:off x="1104900" y="1028700"/>
            <a:ext cx="10248900" cy="2123658"/>
          </a:xfrm>
          <a:prstGeom prst="rect">
            <a:avLst/>
          </a:prstGeom>
          <a:noFill/>
        </p:spPr>
        <p:txBody>
          <a:bodyPr wrap="square" rtlCol="0">
            <a:spAutoFit/>
          </a:bodyPr>
          <a:lstStyle/>
          <a:p>
            <a:pPr marL="285750" indent="-285750">
              <a:buFontTx/>
              <a:buChar char="-"/>
            </a:pPr>
            <a:r>
              <a:rPr lang="en-US" sz="2400" dirty="0"/>
              <a:t>Laws across the Southern US that enforced racial segregation.</a:t>
            </a:r>
          </a:p>
          <a:p>
            <a:pPr marL="285750" indent="-285750">
              <a:buFontTx/>
              <a:buChar char="-"/>
            </a:pPr>
            <a:r>
              <a:rPr lang="en-US" sz="2400" dirty="0"/>
              <a:t>Laws included maintaining “separate but equal” facilities such as train cars, seating on busses, bathrooms, water fountains, schools, etc.</a:t>
            </a:r>
          </a:p>
          <a:p>
            <a:pPr marL="285750" indent="-285750">
              <a:buFontTx/>
              <a:buChar char="-"/>
            </a:pPr>
            <a:r>
              <a:rPr lang="en-US" sz="2400" dirty="0"/>
              <a:t>Also designed to keep African Americans from voting (poll taxes, literacy tests)</a:t>
            </a:r>
          </a:p>
          <a:p>
            <a:pPr marL="285750" indent="-285750">
              <a:buFontTx/>
              <a:buChar char="-"/>
            </a:pPr>
            <a:endParaRPr lang="en-US" dirty="0"/>
          </a:p>
          <a:p>
            <a:endParaRPr lang="en-US" dirty="0"/>
          </a:p>
        </p:txBody>
      </p:sp>
      <p:pic>
        <p:nvPicPr>
          <p:cNvPr id="3074" name="Picture 2" descr="Image result for separate but equal restroo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3022600"/>
            <a:ext cx="561975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Jim Crow vo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4643" y="3251200"/>
            <a:ext cx="5527007" cy="311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741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9053"/>
            <a:ext cx="10515600" cy="1325563"/>
          </a:xfrm>
        </p:spPr>
        <p:txBody>
          <a:bodyPr/>
          <a:lstStyle/>
          <a:p>
            <a:r>
              <a:rPr lang="en-US" dirty="0">
                <a:hlinkClick r:id="rId2"/>
              </a:rPr>
              <a:t>Brown v. Topeka Board of Education</a:t>
            </a:r>
            <a:endParaRPr lang="en-US" dirty="0"/>
          </a:p>
        </p:txBody>
      </p:sp>
      <p:sp>
        <p:nvSpPr>
          <p:cNvPr id="4" name="TextBox 3"/>
          <p:cNvSpPr txBox="1"/>
          <p:nvPr/>
        </p:nvSpPr>
        <p:spPr>
          <a:xfrm>
            <a:off x="568960" y="2202530"/>
            <a:ext cx="5445760" cy="3539430"/>
          </a:xfrm>
          <a:prstGeom prst="rect">
            <a:avLst/>
          </a:prstGeom>
          <a:noFill/>
        </p:spPr>
        <p:txBody>
          <a:bodyPr wrap="square" rtlCol="0">
            <a:spAutoFit/>
          </a:bodyPr>
          <a:lstStyle/>
          <a:p>
            <a:pPr marL="285750" indent="-285750">
              <a:buFontTx/>
              <a:buChar char="-"/>
            </a:pPr>
            <a:r>
              <a:rPr lang="en-US" sz="2800" dirty="0"/>
              <a:t>Banned segregation in public schools</a:t>
            </a:r>
          </a:p>
          <a:p>
            <a:pPr marL="285750" indent="-285750">
              <a:buFontTx/>
              <a:buChar char="-"/>
            </a:pPr>
            <a:r>
              <a:rPr lang="en-US" sz="2800" dirty="0"/>
              <a:t>Overturned Plessy v. Ferguson, which allowed “separate but equal” facilities</a:t>
            </a:r>
          </a:p>
          <a:p>
            <a:pPr marL="285750" indent="-285750">
              <a:buFontTx/>
              <a:buChar char="-"/>
            </a:pPr>
            <a:r>
              <a:rPr lang="en-US" sz="2800" dirty="0"/>
              <a:t>Helped spark the modern civil rights movement</a:t>
            </a:r>
          </a:p>
          <a:p>
            <a:pPr marL="285750" indent="-285750">
              <a:buFontTx/>
              <a:buChar char="-"/>
            </a:pPr>
            <a:endParaRPr lang="en-US" sz="2800" dirty="0"/>
          </a:p>
        </p:txBody>
      </p:sp>
      <p:pic>
        <p:nvPicPr>
          <p:cNvPr id="6" name="Picture 4" descr="Cursive signature in 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3291840" cy="87696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Image result for brown v board of educ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720" y="1914616"/>
            <a:ext cx="5994400" cy="438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31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133" y="876301"/>
            <a:ext cx="8229600" cy="1143000"/>
          </a:xfrm>
        </p:spPr>
        <p:txBody>
          <a:bodyPr/>
          <a:lstStyle/>
          <a:p>
            <a:r>
              <a:rPr lang="en-US" dirty="0">
                <a:latin typeface="Caslon Antique" pitchFamily="18" charset="0"/>
              </a:rPr>
              <a:t>New States</a:t>
            </a:r>
          </a:p>
        </p:txBody>
      </p:sp>
      <p:sp>
        <p:nvSpPr>
          <p:cNvPr id="3" name="TextBox 2"/>
          <p:cNvSpPr txBox="1"/>
          <p:nvPr/>
        </p:nvSpPr>
        <p:spPr>
          <a:xfrm>
            <a:off x="4761429" y="2085977"/>
            <a:ext cx="1184940" cy="1200329"/>
          </a:xfrm>
          <a:prstGeom prst="rect">
            <a:avLst/>
          </a:prstGeom>
          <a:noFill/>
        </p:spPr>
        <p:txBody>
          <a:bodyPr wrap="none" rtlCol="0">
            <a:spAutoFit/>
          </a:bodyPr>
          <a:lstStyle/>
          <a:p>
            <a:r>
              <a:rPr lang="en-US" sz="3600" dirty="0">
                <a:solidFill>
                  <a:srgbClr val="FF0000"/>
                </a:solidFill>
                <a:latin typeface="Caslon Antique" pitchFamily="18" charset="0"/>
              </a:rPr>
              <a:t>None</a:t>
            </a:r>
          </a:p>
          <a:p>
            <a:endParaRPr lang="en-US" sz="3600" dirty="0">
              <a:solidFill>
                <a:srgbClr val="FF0000"/>
              </a:solidFill>
              <a:latin typeface="Caslon Antique" pitchFamily="18" charset="0"/>
            </a:endParaRPr>
          </a:p>
        </p:txBody>
      </p:sp>
      <p:pic>
        <p:nvPicPr>
          <p:cNvPr id="6" name="Picture 2"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414"/>
            <a:ext cx="2641600" cy="1077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28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291840" cy="8769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11499" y="877517"/>
            <a:ext cx="4457700" cy="5460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25120" y="1595021"/>
            <a:ext cx="6405880" cy="3970318"/>
          </a:xfrm>
          <a:prstGeom prst="rect">
            <a:avLst/>
          </a:prstGeom>
          <a:noFill/>
        </p:spPr>
        <p:txBody>
          <a:bodyPr wrap="square" rtlCol="0">
            <a:spAutoFit/>
          </a:bodyPr>
          <a:lstStyle/>
          <a:p>
            <a:pPr marL="285750" indent="-285750">
              <a:buFontTx/>
              <a:buChar char="-"/>
            </a:pPr>
            <a:r>
              <a:rPr lang="en-US" sz="2800" dirty="0"/>
              <a:t>Dispute over the integration of Little Rock (Arkansas) Central High School.</a:t>
            </a:r>
          </a:p>
          <a:p>
            <a:pPr marL="285750" indent="-285750">
              <a:buFontTx/>
              <a:buChar char="-"/>
            </a:pPr>
            <a:r>
              <a:rPr lang="en-US" sz="2800" dirty="0"/>
              <a:t>Governor </a:t>
            </a:r>
            <a:r>
              <a:rPr lang="en-US" sz="2800" dirty="0" err="1"/>
              <a:t>Orval</a:t>
            </a:r>
            <a:r>
              <a:rPr lang="en-US" sz="2800" dirty="0"/>
              <a:t> </a:t>
            </a:r>
            <a:r>
              <a:rPr lang="en-US" sz="2800" dirty="0" err="1"/>
              <a:t>Faubus</a:t>
            </a:r>
            <a:r>
              <a:rPr lang="en-US" sz="2800" dirty="0"/>
              <a:t> sent the National Guard to keep black students from entering.</a:t>
            </a:r>
          </a:p>
          <a:p>
            <a:pPr marL="285750" indent="-285750">
              <a:buFontTx/>
              <a:buChar char="-"/>
            </a:pPr>
            <a:r>
              <a:rPr lang="en-US" sz="2800" dirty="0"/>
              <a:t>After weeks of angry protests, President Eisenhower sent in US Army troops to protect the students as they went to school.</a:t>
            </a:r>
          </a:p>
        </p:txBody>
      </p:sp>
      <p:sp>
        <p:nvSpPr>
          <p:cNvPr id="2" name="Title 1"/>
          <p:cNvSpPr>
            <a:spLocks noGrp="1"/>
          </p:cNvSpPr>
          <p:nvPr>
            <p:ph type="title"/>
          </p:nvPr>
        </p:nvSpPr>
        <p:spPr>
          <a:xfrm>
            <a:off x="0" y="589053"/>
            <a:ext cx="10515600" cy="1325563"/>
          </a:xfrm>
        </p:spPr>
        <p:txBody>
          <a:bodyPr/>
          <a:lstStyle/>
          <a:p>
            <a:r>
              <a:rPr lang="en-US" dirty="0"/>
              <a:t>Little Rock Nine - 1957</a:t>
            </a:r>
          </a:p>
        </p:txBody>
      </p:sp>
      <p:pic>
        <p:nvPicPr>
          <p:cNvPr id="2050" name="Picture 2" descr="Image result for little rock n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3720" y="1066800"/>
            <a:ext cx="4990003" cy="4998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87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291840" cy="8769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Rosa pa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3807" y="1251834"/>
            <a:ext cx="8690785" cy="47117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11499" y="877517"/>
            <a:ext cx="4457700" cy="5460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67163" y="2050838"/>
            <a:ext cx="6405880" cy="3970318"/>
          </a:xfrm>
          <a:prstGeom prst="rect">
            <a:avLst/>
          </a:prstGeom>
          <a:noFill/>
        </p:spPr>
        <p:txBody>
          <a:bodyPr wrap="square" rtlCol="0">
            <a:spAutoFit/>
          </a:bodyPr>
          <a:lstStyle/>
          <a:p>
            <a:pPr marL="285750" indent="-285750">
              <a:buFontTx/>
              <a:buChar char="-"/>
            </a:pPr>
            <a:r>
              <a:rPr lang="en-US" sz="2800" dirty="0">
                <a:hlinkClick r:id="rId4"/>
              </a:rPr>
              <a:t>Rosa Parks </a:t>
            </a:r>
            <a:r>
              <a:rPr lang="en-US" sz="2800" dirty="0"/>
              <a:t>arrested after refusing to give up her seat at the front of a segregated Montgomery (Alabama) city bus. </a:t>
            </a:r>
          </a:p>
          <a:p>
            <a:pPr marL="285750" indent="-285750">
              <a:buFontTx/>
              <a:buChar char="-"/>
            </a:pPr>
            <a:r>
              <a:rPr lang="en-US" sz="2800" dirty="0"/>
              <a:t>A boycott of the bus system led by local minsters – including Rev. Martin Luther King Jr – by African Americans lasted over a year.</a:t>
            </a:r>
          </a:p>
          <a:p>
            <a:pPr marL="285750" indent="-285750">
              <a:buFontTx/>
              <a:buChar char="-"/>
            </a:pPr>
            <a:r>
              <a:rPr lang="en-US" sz="2800" dirty="0"/>
              <a:t>In 1956 the Supreme Court ruled against segregated transportation systems.</a:t>
            </a:r>
          </a:p>
        </p:txBody>
      </p:sp>
      <p:sp>
        <p:nvSpPr>
          <p:cNvPr id="2" name="Title 1"/>
          <p:cNvSpPr>
            <a:spLocks noGrp="1"/>
          </p:cNvSpPr>
          <p:nvPr>
            <p:ph type="title"/>
          </p:nvPr>
        </p:nvSpPr>
        <p:spPr>
          <a:xfrm>
            <a:off x="0" y="589053"/>
            <a:ext cx="10515600" cy="1325563"/>
          </a:xfrm>
        </p:spPr>
        <p:txBody>
          <a:bodyPr/>
          <a:lstStyle/>
          <a:p>
            <a:r>
              <a:rPr lang="en-US" dirty="0"/>
              <a:t>Montgomery Bus Boycott</a:t>
            </a:r>
          </a:p>
        </p:txBody>
      </p:sp>
    </p:spTree>
    <p:extLst>
      <p:ext uri="{BB962C8B-B14F-4D97-AF65-F5344CB8AC3E}">
        <p14:creationId xmlns:p14="http://schemas.microsoft.com/office/powerpoint/2010/main" val="73167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02" name="Picture 6" descr="Image result for earth spac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4046" y="3141132"/>
            <a:ext cx="771525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sputnik">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69152">
            <a:off x="6231871" y="165566"/>
            <a:ext cx="4069399" cy="40693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rsive signature in in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0"/>
            <a:ext cx="3291840" cy="8769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863" y="1815569"/>
            <a:ext cx="6405880" cy="2677656"/>
          </a:xfrm>
          <a:prstGeom prst="rect">
            <a:avLst/>
          </a:prstGeom>
          <a:noFill/>
        </p:spPr>
        <p:txBody>
          <a:bodyPr wrap="square" rtlCol="0">
            <a:spAutoFit/>
          </a:bodyPr>
          <a:lstStyle/>
          <a:p>
            <a:pPr marL="285750" indent="-285750">
              <a:buFontTx/>
              <a:buChar char="-"/>
            </a:pPr>
            <a:r>
              <a:rPr lang="en-US" sz="2800" dirty="0">
                <a:solidFill>
                  <a:schemeClr val="bg1"/>
                </a:solidFill>
              </a:rPr>
              <a:t>In 1957 the Soviet Union launched Sputnik, the first man-made object in space.</a:t>
            </a:r>
          </a:p>
          <a:p>
            <a:pPr marL="285750" indent="-285750">
              <a:buFontTx/>
              <a:buChar char="-"/>
            </a:pPr>
            <a:r>
              <a:rPr lang="en-US" sz="2800" dirty="0">
                <a:solidFill>
                  <a:schemeClr val="bg1"/>
                </a:solidFill>
              </a:rPr>
              <a:t>This launched the “Space Race” as the US attempted to keep up and surpass the Soviet Union’s advances.</a:t>
            </a:r>
          </a:p>
        </p:txBody>
      </p:sp>
      <p:sp>
        <p:nvSpPr>
          <p:cNvPr id="2" name="Title 1"/>
          <p:cNvSpPr>
            <a:spLocks noGrp="1"/>
          </p:cNvSpPr>
          <p:nvPr>
            <p:ph type="title"/>
          </p:nvPr>
        </p:nvSpPr>
        <p:spPr>
          <a:xfrm>
            <a:off x="898070" y="589053"/>
            <a:ext cx="9617529" cy="1325563"/>
          </a:xfrm>
        </p:spPr>
        <p:txBody>
          <a:bodyPr/>
          <a:lstStyle/>
          <a:p>
            <a:r>
              <a:rPr lang="en-US" dirty="0">
                <a:solidFill>
                  <a:schemeClr val="bg1"/>
                </a:solidFill>
              </a:rPr>
              <a:t>SPUTNIK</a:t>
            </a:r>
          </a:p>
        </p:txBody>
      </p:sp>
    </p:spTree>
    <p:extLst>
      <p:ext uri="{BB962C8B-B14F-4D97-AF65-F5344CB8AC3E}">
        <p14:creationId xmlns:p14="http://schemas.microsoft.com/office/powerpoint/2010/main" val="329600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Pop Culture in the 1950s</a:t>
            </a:r>
          </a:p>
        </p:txBody>
      </p:sp>
      <p:pic>
        <p:nvPicPr>
          <p:cNvPr id="5122" name="Picture 2" descr="1950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27231"/>
            <a:ext cx="12192000" cy="29307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1105359"/>
            <a:ext cx="7396972" cy="2677656"/>
          </a:xfrm>
          <a:prstGeom prst="rect">
            <a:avLst/>
          </a:prstGeom>
          <a:noFill/>
        </p:spPr>
        <p:txBody>
          <a:bodyPr wrap="square" rtlCol="0">
            <a:spAutoFit/>
          </a:bodyPr>
          <a:lstStyle/>
          <a:p>
            <a:pPr marL="285750" indent="-285750">
              <a:buFontTx/>
              <a:buChar char="-"/>
            </a:pPr>
            <a:r>
              <a:rPr lang="en-US" sz="2400" dirty="0"/>
              <a:t>Baseball Integrated (starting with </a:t>
            </a:r>
            <a:r>
              <a:rPr lang="en-US" sz="2400" dirty="0">
                <a:hlinkClick r:id="rId3"/>
              </a:rPr>
              <a:t>Jackie Robinson </a:t>
            </a:r>
            <a:r>
              <a:rPr lang="en-US" sz="2400" dirty="0"/>
              <a:t>in 1947)</a:t>
            </a:r>
          </a:p>
          <a:p>
            <a:pPr marL="285750" indent="-285750">
              <a:buFontTx/>
              <a:buChar char="-"/>
            </a:pPr>
            <a:r>
              <a:rPr lang="en-US" sz="2400" dirty="0"/>
              <a:t>Rock and Roll Music: Elvis, </a:t>
            </a:r>
            <a:r>
              <a:rPr lang="en-US" sz="2400" dirty="0">
                <a:hlinkClick r:id="rId4"/>
              </a:rPr>
              <a:t>Bill Haley &amp; Comets</a:t>
            </a:r>
            <a:r>
              <a:rPr lang="en-US" sz="2400" dirty="0"/>
              <a:t>, Buddy Holly, </a:t>
            </a:r>
            <a:r>
              <a:rPr lang="en-US" sz="2400" dirty="0">
                <a:hlinkClick r:id="rId5"/>
              </a:rPr>
              <a:t>Chuck Berry</a:t>
            </a:r>
            <a:endParaRPr lang="en-US" sz="2400" dirty="0"/>
          </a:p>
          <a:p>
            <a:pPr marL="285750" indent="-285750">
              <a:buFontTx/>
              <a:buChar char="-"/>
            </a:pPr>
            <a:r>
              <a:rPr lang="en-US" sz="2400" dirty="0"/>
              <a:t>TV shows: </a:t>
            </a:r>
            <a:r>
              <a:rPr lang="en-US" sz="2400" dirty="0">
                <a:hlinkClick r:id="rId6"/>
              </a:rPr>
              <a:t>Mickey Mouse Club</a:t>
            </a:r>
            <a:r>
              <a:rPr lang="en-US" sz="2400" dirty="0"/>
              <a:t>, </a:t>
            </a:r>
            <a:r>
              <a:rPr lang="en-US" sz="2400" dirty="0">
                <a:hlinkClick r:id="rId7"/>
              </a:rPr>
              <a:t>I Love Lucy</a:t>
            </a:r>
            <a:r>
              <a:rPr lang="en-US" sz="2400" dirty="0"/>
              <a:t>, </a:t>
            </a:r>
            <a:r>
              <a:rPr lang="en-US" sz="2400" dirty="0">
                <a:hlinkClick r:id="rId8"/>
              </a:rPr>
              <a:t>Gunsmoke</a:t>
            </a:r>
            <a:endParaRPr lang="en-US" sz="2400" dirty="0"/>
          </a:p>
          <a:p>
            <a:pPr marL="285750" indent="-285750">
              <a:buFontTx/>
              <a:buChar char="-"/>
            </a:pPr>
            <a:r>
              <a:rPr lang="en-US" sz="2400" dirty="0"/>
              <a:t>Movie Stars: James Dean, Marilyn Monroe, John Wayne, Doris Day</a:t>
            </a:r>
          </a:p>
        </p:txBody>
      </p:sp>
      <p:pic>
        <p:nvPicPr>
          <p:cNvPr id="5124" name="Picture 4" descr="Image result for disneyland opening da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96972" y="326571"/>
            <a:ext cx="4569222" cy="33582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retired baseball 42 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00151" y="3218199"/>
            <a:ext cx="1273849" cy="1273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261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914400"/>
          </a:xfrm>
        </p:spPr>
        <p:txBody>
          <a:bodyPr>
            <a:normAutofit/>
          </a:bodyPr>
          <a:lstStyle/>
          <a:p>
            <a:r>
              <a:rPr lang="en-US" dirty="0">
                <a:latin typeface="Palatino Linotype" pitchFamily="18" charset="0"/>
              </a:rPr>
              <a:t>John F. Kennedy</a:t>
            </a:r>
          </a:p>
        </p:txBody>
      </p:sp>
      <p:pic>
        <p:nvPicPr>
          <p:cNvPr id="6146" name="Picture 2" descr="File:John F. Kennedy, White House color photo portr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662" y="795361"/>
            <a:ext cx="3876675" cy="502625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rsive signature in 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662" y="5564752"/>
            <a:ext cx="5554889" cy="1293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731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Map of Massachuset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2239" y="169388"/>
            <a:ext cx="4918801" cy="29688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1950" y="901126"/>
            <a:ext cx="8096250" cy="584775"/>
          </a:xfrm>
          <a:prstGeom prst="rect">
            <a:avLst/>
          </a:prstGeom>
          <a:noFill/>
        </p:spPr>
        <p:txBody>
          <a:bodyPr wrap="square" rtlCol="0">
            <a:spAutoFit/>
          </a:bodyPr>
          <a:lstStyle/>
          <a:p>
            <a:r>
              <a:rPr lang="en-US" sz="3200" dirty="0">
                <a:latin typeface="Palatino Linotype" pitchFamily="18" charset="0"/>
              </a:rPr>
              <a:t>Elected in:		1960	</a:t>
            </a:r>
          </a:p>
        </p:txBody>
      </p:sp>
      <p:sp>
        <p:nvSpPr>
          <p:cNvPr id="4" name="TextBox 3"/>
          <p:cNvSpPr txBox="1"/>
          <p:nvPr/>
        </p:nvSpPr>
        <p:spPr>
          <a:xfrm>
            <a:off x="361950" y="1434525"/>
            <a:ext cx="8686800" cy="584775"/>
          </a:xfrm>
          <a:prstGeom prst="rect">
            <a:avLst/>
          </a:prstGeom>
          <a:noFill/>
        </p:spPr>
        <p:txBody>
          <a:bodyPr wrap="square" rtlCol="0">
            <a:spAutoFit/>
          </a:bodyPr>
          <a:lstStyle/>
          <a:p>
            <a:r>
              <a:rPr lang="en-US" sz="3200" dirty="0">
                <a:latin typeface="Palatino Linotype" pitchFamily="18" charset="0"/>
              </a:rPr>
              <a:t>President from:	1961-1963	</a:t>
            </a:r>
          </a:p>
        </p:txBody>
      </p:sp>
      <p:sp>
        <p:nvSpPr>
          <p:cNvPr id="5" name="TextBox 4"/>
          <p:cNvSpPr txBox="1"/>
          <p:nvPr/>
        </p:nvSpPr>
        <p:spPr>
          <a:xfrm>
            <a:off x="361950" y="1994454"/>
            <a:ext cx="5962650" cy="584775"/>
          </a:xfrm>
          <a:prstGeom prst="rect">
            <a:avLst/>
          </a:prstGeom>
          <a:noFill/>
        </p:spPr>
        <p:txBody>
          <a:bodyPr wrap="square" rtlCol="0">
            <a:spAutoFit/>
          </a:bodyPr>
          <a:lstStyle/>
          <a:p>
            <a:r>
              <a:rPr lang="en-US" sz="3200" dirty="0">
                <a:latin typeface="Palatino Linotype" pitchFamily="18" charset="0"/>
              </a:rPr>
              <a:t>Political Party:		Democrat</a:t>
            </a:r>
          </a:p>
        </p:txBody>
      </p:sp>
      <p:sp>
        <p:nvSpPr>
          <p:cNvPr id="6" name="TextBox 5"/>
          <p:cNvSpPr txBox="1"/>
          <p:nvPr/>
        </p:nvSpPr>
        <p:spPr>
          <a:xfrm>
            <a:off x="361950" y="2599628"/>
            <a:ext cx="8686800" cy="1077218"/>
          </a:xfrm>
          <a:prstGeom prst="rect">
            <a:avLst/>
          </a:prstGeom>
          <a:noFill/>
        </p:spPr>
        <p:txBody>
          <a:bodyPr wrap="square" rtlCol="0">
            <a:spAutoFit/>
          </a:bodyPr>
          <a:lstStyle/>
          <a:p>
            <a:r>
              <a:rPr lang="en-US" sz="3200" dirty="0">
                <a:latin typeface="Palatino Linotype" pitchFamily="18" charset="0"/>
              </a:rPr>
              <a:t>Home State:		Massachusetts					</a:t>
            </a:r>
          </a:p>
        </p:txBody>
      </p:sp>
      <p:pic>
        <p:nvPicPr>
          <p:cNvPr id="7170" name="Picture 2" descr="https://upload.wikimedia.org/wikipedia/commons/9/90/BrooklineMA_JFKHou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79" y="3376651"/>
            <a:ext cx="5157064" cy="34246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rsive signature in i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614" y="-81425"/>
            <a:ext cx="4327071" cy="100739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kennedy half doll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3470" y="2898081"/>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93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023" y="0"/>
            <a:ext cx="6226384"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odern No. 20" panose="02070704070505020303" pitchFamily="18" charset="0"/>
              </a:rPr>
              <a:t>Election of 1960</a:t>
            </a:r>
          </a:p>
        </p:txBody>
      </p:sp>
      <p:sp>
        <p:nvSpPr>
          <p:cNvPr id="3" name="TextBox 2"/>
          <p:cNvSpPr txBox="1"/>
          <p:nvPr/>
        </p:nvSpPr>
        <p:spPr>
          <a:xfrm>
            <a:off x="444224" y="3304886"/>
            <a:ext cx="5524785" cy="1384995"/>
          </a:xfrm>
          <a:prstGeom prst="rect">
            <a:avLst/>
          </a:prstGeom>
          <a:noFill/>
        </p:spPr>
        <p:txBody>
          <a:bodyPr wrap="square" rtlCol="0">
            <a:spAutoFit/>
          </a:bodyPr>
          <a:lstStyle/>
          <a:p>
            <a:r>
              <a:rPr lang="en-US" sz="2800" dirty="0">
                <a:latin typeface="Baskerville Old Face" panose="02020602080505020303" pitchFamily="18" charset="0"/>
              </a:rPr>
              <a:t>Republican: 219</a:t>
            </a:r>
          </a:p>
          <a:p>
            <a:r>
              <a:rPr lang="en-US" sz="2800" dirty="0">
                <a:latin typeface="Baskerville Old Face" panose="02020602080505020303" pitchFamily="18" charset="0"/>
              </a:rPr>
              <a:t>President: Richard Nixon</a:t>
            </a:r>
          </a:p>
          <a:p>
            <a:r>
              <a:rPr lang="en-US" sz="2800" dirty="0">
                <a:latin typeface="Baskerville Old Face" panose="02020602080505020303" pitchFamily="18" charset="0"/>
              </a:rPr>
              <a:t>Vice President: Henry Cabot Lodge</a:t>
            </a:r>
          </a:p>
        </p:txBody>
      </p:sp>
      <p:sp>
        <p:nvSpPr>
          <p:cNvPr id="9" name="TextBox 8"/>
          <p:cNvSpPr txBox="1"/>
          <p:nvPr/>
        </p:nvSpPr>
        <p:spPr>
          <a:xfrm>
            <a:off x="444226" y="1732017"/>
            <a:ext cx="5524783" cy="1384995"/>
          </a:xfrm>
          <a:prstGeom prst="rect">
            <a:avLst/>
          </a:prstGeom>
          <a:noFill/>
        </p:spPr>
        <p:txBody>
          <a:bodyPr wrap="square" rtlCol="0">
            <a:spAutoFit/>
          </a:bodyPr>
          <a:lstStyle/>
          <a:p>
            <a:r>
              <a:rPr lang="en-US" sz="2800" dirty="0">
                <a:latin typeface="Baskerville Old Face" panose="02020602080505020303" pitchFamily="18" charset="0"/>
              </a:rPr>
              <a:t>Democrat: 303</a:t>
            </a:r>
          </a:p>
          <a:p>
            <a:r>
              <a:rPr lang="en-US" sz="2800" dirty="0">
                <a:latin typeface="Baskerville Old Face" panose="02020602080505020303" pitchFamily="18" charset="0"/>
              </a:rPr>
              <a:t>President: John F. Kennedy</a:t>
            </a:r>
          </a:p>
          <a:p>
            <a:r>
              <a:rPr lang="en-US" sz="2800" dirty="0">
                <a:latin typeface="Baskerville Old Face" panose="02020602080505020303" pitchFamily="18" charset="0"/>
              </a:rPr>
              <a:t>Vice President: Lyndon Johnson</a:t>
            </a:r>
          </a:p>
        </p:txBody>
      </p:sp>
      <p:sp>
        <p:nvSpPr>
          <p:cNvPr id="4" name="AutoShape 4" descr="Image result for hardin campaign button"/>
          <p:cNvSpPr>
            <a:spLocks noChangeAspect="1" noChangeArrowheads="1"/>
          </p:cNvSpPr>
          <p:nvPr/>
        </p:nvSpPr>
        <p:spPr bwMode="auto">
          <a:xfrm>
            <a:off x="5969009" y="4343446"/>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descr="ElectoralCollege1960.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4678" y="204203"/>
            <a:ext cx="5341768" cy="310068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election of 196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009" y="3492760"/>
            <a:ext cx="3145577" cy="316122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8471" y="3644624"/>
            <a:ext cx="28479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1960 election debat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5533" y="4737400"/>
            <a:ext cx="2571296" cy="205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0168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Image result for kennedy inaugur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871" y="701448"/>
            <a:ext cx="6233599" cy="491827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kennedy came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989" y="483959"/>
            <a:ext cx="5079835" cy="573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988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23</a:t>
            </a:r>
            <a:r>
              <a:rPr lang="en-US" baseline="30000" dirty="0">
                <a:solidFill>
                  <a:srgbClr val="FF0000"/>
                </a:solidFill>
              </a:rPr>
              <a:t>rd</a:t>
            </a:r>
            <a:r>
              <a:rPr lang="en-US" dirty="0">
                <a:solidFill>
                  <a:srgbClr val="FF0000"/>
                </a:solidFill>
              </a:rPr>
              <a:t> Amendment</a:t>
            </a:r>
          </a:p>
        </p:txBody>
      </p:sp>
      <p:sp>
        <p:nvSpPr>
          <p:cNvPr id="3" name="TextBox 2"/>
          <p:cNvSpPr txBox="1"/>
          <p:nvPr/>
        </p:nvSpPr>
        <p:spPr>
          <a:xfrm>
            <a:off x="1072056" y="1690688"/>
            <a:ext cx="10767848" cy="1938992"/>
          </a:xfrm>
          <a:prstGeom prst="rect">
            <a:avLst/>
          </a:prstGeom>
          <a:noFill/>
        </p:spPr>
        <p:txBody>
          <a:bodyPr wrap="square" rtlCol="0">
            <a:spAutoFit/>
          </a:bodyPr>
          <a:lstStyle/>
          <a:p>
            <a:r>
              <a:rPr lang="en-US" sz="2400" i="1" dirty="0"/>
              <a:t>The District constituting the seat of Government of the United States shall appoint in such manner as the Congress may direct:</a:t>
            </a:r>
          </a:p>
          <a:p>
            <a:r>
              <a:rPr lang="en-US" sz="2400" i="1" dirty="0"/>
              <a:t>A number of electors of President and Vice President equal to the whole number of Senators and Representatives in Congress to which the District would be entitled if it were a State, but in no event more than the least populous State</a:t>
            </a:r>
          </a:p>
        </p:txBody>
      </p:sp>
      <p:sp>
        <p:nvSpPr>
          <p:cNvPr id="4" name="TextBox 3"/>
          <p:cNvSpPr txBox="1"/>
          <p:nvPr/>
        </p:nvSpPr>
        <p:spPr>
          <a:xfrm>
            <a:off x="418188" y="4432023"/>
            <a:ext cx="11421716" cy="523220"/>
          </a:xfrm>
          <a:prstGeom prst="rect">
            <a:avLst/>
          </a:prstGeom>
          <a:noFill/>
        </p:spPr>
        <p:txBody>
          <a:bodyPr wrap="none" rtlCol="0">
            <a:spAutoFit/>
          </a:bodyPr>
          <a:lstStyle/>
          <a:p>
            <a:r>
              <a:rPr lang="en-US" sz="2800" dirty="0"/>
              <a:t>- Gives voting rights in Presidential Elections to residents of Washington, DC</a:t>
            </a:r>
          </a:p>
        </p:txBody>
      </p:sp>
    </p:spTree>
    <p:extLst>
      <p:ext uri="{BB962C8B-B14F-4D97-AF65-F5344CB8AC3E}">
        <p14:creationId xmlns:p14="http://schemas.microsoft.com/office/powerpoint/2010/main" val="452042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Cuban missile cri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0684" y="3226366"/>
            <a:ext cx="6371316" cy="33449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5120" y="1595021"/>
            <a:ext cx="6405880" cy="4832092"/>
          </a:xfrm>
          <a:prstGeom prst="rect">
            <a:avLst/>
          </a:prstGeom>
          <a:noFill/>
        </p:spPr>
        <p:txBody>
          <a:bodyPr wrap="square" rtlCol="0">
            <a:spAutoFit/>
          </a:bodyPr>
          <a:lstStyle/>
          <a:p>
            <a:pPr marL="285750" indent="-285750">
              <a:buFontTx/>
              <a:buChar char="-"/>
            </a:pPr>
            <a:r>
              <a:rPr lang="en-US" sz="2800" dirty="0"/>
              <a:t>In 1959 Fidel Castro launched a Communist Revolution, took over Cuba and became allies with the Soviet Union.</a:t>
            </a:r>
          </a:p>
          <a:p>
            <a:pPr marL="285750" indent="-285750">
              <a:buFontTx/>
              <a:buChar char="-"/>
            </a:pPr>
            <a:r>
              <a:rPr lang="en-US" sz="2800" dirty="0"/>
              <a:t>All attempts by the US to eliminate Castro failed – including the Bay of Pigs invasion.</a:t>
            </a:r>
          </a:p>
          <a:p>
            <a:pPr marL="285750" indent="-285750">
              <a:buFontTx/>
              <a:buChar char="-"/>
            </a:pPr>
            <a:r>
              <a:rPr lang="en-US" sz="2800" dirty="0"/>
              <a:t>In 1962 the USSR attempted to place nuclear missiles in Cuba. </a:t>
            </a:r>
          </a:p>
          <a:p>
            <a:pPr marL="285750" indent="-285750">
              <a:buFontTx/>
              <a:buChar char="-"/>
            </a:pPr>
            <a:r>
              <a:rPr lang="en-US" sz="2800" dirty="0"/>
              <a:t>Kennedy blockaded Cuba but refused to attack – and after 13 intense days a deal was made and the missiles removed.</a:t>
            </a:r>
          </a:p>
        </p:txBody>
      </p:sp>
      <p:sp>
        <p:nvSpPr>
          <p:cNvPr id="2" name="Title 1"/>
          <p:cNvSpPr>
            <a:spLocks noGrp="1"/>
          </p:cNvSpPr>
          <p:nvPr>
            <p:ph type="title"/>
          </p:nvPr>
        </p:nvSpPr>
        <p:spPr>
          <a:xfrm>
            <a:off x="0" y="589053"/>
            <a:ext cx="10515600" cy="1325563"/>
          </a:xfrm>
        </p:spPr>
        <p:txBody>
          <a:bodyPr/>
          <a:lstStyle/>
          <a:p>
            <a:r>
              <a:rPr lang="en-US" dirty="0">
                <a:hlinkClick r:id="rId3"/>
              </a:rPr>
              <a:t>The Cuban Missile Crisis</a:t>
            </a:r>
            <a:endParaRPr lang="en-US" dirty="0"/>
          </a:p>
        </p:txBody>
      </p:sp>
      <p:pic>
        <p:nvPicPr>
          <p:cNvPr id="7" name="Picture 4" descr="Cursive signature in i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614" y="-81425"/>
            <a:ext cx="4327071" cy="100739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Image result for Cuban missile cris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https://thumbs-prod.si-cdn.com/wsFrY2dN3jttKepJLHT2yMYV6BY=/800x600/filters:no_upscale()/https:/public-media.si-cdn.com/filer/Cuban-Missile-Crisis-631.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9167" y="650443"/>
            <a:ext cx="5418025" cy="2575923"/>
          </a:xfrm>
          <a:prstGeom prst="rect">
            <a:avLst/>
          </a:prstGeom>
        </p:spPr>
      </p:pic>
    </p:spTree>
    <p:extLst>
      <p:ext uri="{BB962C8B-B14F-4D97-AF65-F5344CB8AC3E}">
        <p14:creationId xmlns:p14="http://schemas.microsoft.com/office/powerpoint/2010/main" val="286657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023" y="0"/>
            <a:ext cx="6226384"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odern No. 20" panose="02070704070505020303" pitchFamily="18" charset="0"/>
              </a:rPr>
              <a:t>Election of 1948</a:t>
            </a:r>
          </a:p>
        </p:txBody>
      </p:sp>
      <p:sp>
        <p:nvSpPr>
          <p:cNvPr id="3" name="TextBox 2"/>
          <p:cNvSpPr txBox="1"/>
          <p:nvPr/>
        </p:nvSpPr>
        <p:spPr>
          <a:xfrm>
            <a:off x="444226" y="3288699"/>
            <a:ext cx="5184541" cy="1384995"/>
          </a:xfrm>
          <a:prstGeom prst="rect">
            <a:avLst/>
          </a:prstGeom>
          <a:noFill/>
        </p:spPr>
        <p:txBody>
          <a:bodyPr wrap="square" rtlCol="0">
            <a:spAutoFit/>
          </a:bodyPr>
          <a:lstStyle/>
          <a:p>
            <a:r>
              <a:rPr lang="en-US" sz="2800" dirty="0">
                <a:latin typeface="Baskerville Old Face" panose="02020602080505020303" pitchFamily="18" charset="0"/>
              </a:rPr>
              <a:t>Republican: 189</a:t>
            </a:r>
          </a:p>
          <a:p>
            <a:r>
              <a:rPr lang="en-US" sz="2800" dirty="0">
                <a:latin typeface="Baskerville Old Face" panose="02020602080505020303" pitchFamily="18" charset="0"/>
              </a:rPr>
              <a:t>President: Thomas Dewey</a:t>
            </a:r>
          </a:p>
          <a:p>
            <a:r>
              <a:rPr lang="en-US" sz="2800" dirty="0">
                <a:latin typeface="Baskerville Old Face" panose="02020602080505020303" pitchFamily="18" charset="0"/>
              </a:rPr>
              <a:t>Vice President: Earl Warren</a:t>
            </a:r>
          </a:p>
        </p:txBody>
      </p:sp>
      <p:sp>
        <p:nvSpPr>
          <p:cNvPr id="9" name="TextBox 8"/>
          <p:cNvSpPr txBox="1"/>
          <p:nvPr/>
        </p:nvSpPr>
        <p:spPr>
          <a:xfrm>
            <a:off x="444226" y="1732017"/>
            <a:ext cx="5524783" cy="1384995"/>
          </a:xfrm>
          <a:prstGeom prst="rect">
            <a:avLst/>
          </a:prstGeom>
          <a:noFill/>
        </p:spPr>
        <p:txBody>
          <a:bodyPr wrap="square" rtlCol="0">
            <a:spAutoFit/>
          </a:bodyPr>
          <a:lstStyle/>
          <a:p>
            <a:r>
              <a:rPr lang="en-US" sz="2800" dirty="0">
                <a:latin typeface="Baskerville Old Face" panose="02020602080505020303" pitchFamily="18" charset="0"/>
              </a:rPr>
              <a:t>Democrat: 303</a:t>
            </a:r>
          </a:p>
          <a:p>
            <a:r>
              <a:rPr lang="en-US" sz="2800" dirty="0">
                <a:latin typeface="Baskerville Old Face" panose="02020602080505020303" pitchFamily="18" charset="0"/>
              </a:rPr>
              <a:t>President: Harry Truman</a:t>
            </a:r>
          </a:p>
          <a:p>
            <a:r>
              <a:rPr lang="en-US" sz="2800" dirty="0">
                <a:latin typeface="Baskerville Old Face" panose="02020602080505020303" pitchFamily="18" charset="0"/>
              </a:rPr>
              <a:t>Vice President: </a:t>
            </a:r>
            <a:r>
              <a:rPr lang="en-US" sz="2800" dirty="0" err="1">
                <a:latin typeface="Baskerville Old Face" panose="02020602080505020303" pitchFamily="18" charset="0"/>
              </a:rPr>
              <a:t>Alben</a:t>
            </a:r>
            <a:r>
              <a:rPr lang="en-US" sz="2800" dirty="0">
                <a:latin typeface="Baskerville Old Face" panose="02020602080505020303" pitchFamily="18" charset="0"/>
              </a:rPr>
              <a:t> Barkley</a:t>
            </a:r>
          </a:p>
        </p:txBody>
      </p:sp>
      <p:sp>
        <p:nvSpPr>
          <p:cNvPr id="4" name="AutoShape 4" descr="Image result for hardin campaign button"/>
          <p:cNvSpPr>
            <a:spLocks noChangeAspect="1" noChangeArrowheads="1"/>
          </p:cNvSpPr>
          <p:nvPr/>
        </p:nvSpPr>
        <p:spPr bwMode="auto">
          <a:xfrm>
            <a:off x="5969009" y="4343446"/>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https://upload.wikimedia.org/wikipedia/commons/thumb/2/2f/ElectoralCollege1948.svg/1280px-ElectoralCollege1948.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8463" y="223375"/>
            <a:ext cx="5273675" cy="30653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4225" y="4877756"/>
            <a:ext cx="5184541" cy="954107"/>
          </a:xfrm>
          <a:prstGeom prst="rect">
            <a:avLst/>
          </a:prstGeom>
          <a:noFill/>
        </p:spPr>
        <p:txBody>
          <a:bodyPr wrap="square" rtlCol="0">
            <a:spAutoFit/>
          </a:bodyPr>
          <a:lstStyle/>
          <a:p>
            <a:r>
              <a:rPr lang="en-US" sz="2800" dirty="0" err="1">
                <a:latin typeface="Baskerville Old Face" panose="02020602080505020303" pitchFamily="18" charset="0"/>
              </a:rPr>
              <a:t>Dixiecrat</a:t>
            </a:r>
            <a:r>
              <a:rPr lang="en-US" sz="2800" dirty="0">
                <a:latin typeface="Baskerville Old Face" panose="02020602080505020303" pitchFamily="18" charset="0"/>
              </a:rPr>
              <a:t>: 39</a:t>
            </a:r>
          </a:p>
          <a:p>
            <a:r>
              <a:rPr lang="en-US" sz="2800" dirty="0">
                <a:latin typeface="Baskerville Old Face" panose="02020602080505020303" pitchFamily="18" charset="0"/>
              </a:rPr>
              <a:t>President: Strom Thurmond</a:t>
            </a:r>
          </a:p>
        </p:txBody>
      </p:sp>
      <p:pic>
        <p:nvPicPr>
          <p:cNvPr id="3076" name="Picture 4" descr="https://upload.wikimedia.org/wikipedia/en/2/28/Deweytruman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809" y="3288699"/>
            <a:ext cx="4657725" cy="343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8365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5120" y="1595021"/>
            <a:ext cx="6405880" cy="4401205"/>
          </a:xfrm>
          <a:prstGeom prst="rect">
            <a:avLst/>
          </a:prstGeom>
          <a:noFill/>
        </p:spPr>
        <p:txBody>
          <a:bodyPr wrap="square" rtlCol="0">
            <a:spAutoFit/>
          </a:bodyPr>
          <a:lstStyle/>
          <a:p>
            <a:pPr marL="285750" indent="-285750">
              <a:buFontTx/>
              <a:buChar char="-"/>
            </a:pPr>
            <a:r>
              <a:rPr lang="en-US" sz="2800" dirty="0"/>
              <a:t>In 1961 the USSR put the first man in space – Yuri Gagarin.</a:t>
            </a:r>
          </a:p>
          <a:p>
            <a:pPr marL="285750" indent="-285750">
              <a:buFontTx/>
              <a:buChar char="-"/>
            </a:pPr>
            <a:r>
              <a:rPr lang="en-US" sz="2800" dirty="0"/>
              <a:t>Three weeks later NH native Alan Shepard became the first American in space (Project Gemini)</a:t>
            </a:r>
          </a:p>
          <a:p>
            <a:pPr marL="285750" indent="-285750">
              <a:buFontTx/>
              <a:buChar char="-"/>
            </a:pPr>
            <a:r>
              <a:rPr lang="en-US" sz="2800" dirty="0"/>
              <a:t>In 1962 John Glenn became the first American to orbit the Earth.</a:t>
            </a:r>
          </a:p>
          <a:p>
            <a:pPr marL="285750" indent="-285750">
              <a:buFontTx/>
              <a:buChar char="-"/>
            </a:pPr>
            <a:r>
              <a:rPr lang="en-US" sz="2800" dirty="0"/>
              <a:t>Kennedy pledged to </a:t>
            </a:r>
            <a:r>
              <a:rPr lang="en-US" sz="2800" dirty="0">
                <a:hlinkClick r:id="rId2"/>
              </a:rPr>
              <a:t>put an American on the Moon </a:t>
            </a:r>
            <a:r>
              <a:rPr lang="en-US" sz="2800" dirty="0"/>
              <a:t>by the end of the 1960s.</a:t>
            </a:r>
          </a:p>
          <a:p>
            <a:pPr marL="285750" indent="-285750">
              <a:buFontTx/>
              <a:buChar char="-"/>
            </a:pPr>
            <a:endParaRPr lang="en-US" sz="2800" dirty="0"/>
          </a:p>
        </p:txBody>
      </p:sp>
      <p:sp>
        <p:nvSpPr>
          <p:cNvPr id="2" name="Title 1"/>
          <p:cNvSpPr>
            <a:spLocks noGrp="1"/>
          </p:cNvSpPr>
          <p:nvPr>
            <p:ph type="title"/>
          </p:nvPr>
        </p:nvSpPr>
        <p:spPr>
          <a:xfrm>
            <a:off x="0" y="589053"/>
            <a:ext cx="10515600" cy="1325563"/>
          </a:xfrm>
        </p:spPr>
        <p:txBody>
          <a:bodyPr/>
          <a:lstStyle/>
          <a:p>
            <a:r>
              <a:rPr lang="en-US" dirty="0"/>
              <a:t>The Space Race</a:t>
            </a:r>
          </a:p>
        </p:txBody>
      </p:sp>
      <p:pic>
        <p:nvPicPr>
          <p:cNvPr id="7" name="Picture 4" descr="Cursive signature in 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614" y="-81425"/>
            <a:ext cx="4327071" cy="100739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Image result for Cuban missile cris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https://thumbs-prod.si-cdn.com/wsFrY2dN3jttKepJLHT2yMYV6BY=/800x600/filters:no_upscale()/https:/public-media.si-cdn.com/filer/Cuban-Missile-Crisis-631.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70" name="Picture 6" descr="Image result for alan shepard gemin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1000" y="160337"/>
            <a:ext cx="3620512" cy="4585833"/>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Glenn in a silver spacesuit, with his helmet on and clear visor dow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45803" y="2726870"/>
            <a:ext cx="3013661" cy="3926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23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61641"/>
            <a:ext cx="6405880" cy="5262979"/>
          </a:xfrm>
          <a:prstGeom prst="rect">
            <a:avLst/>
          </a:prstGeom>
          <a:noFill/>
        </p:spPr>
        <p:txBody>
          <a:bodyPr wrap="square" rtlCol="0">
            <a:spAutoFit/>
          </a:bodyPr>
          <a:lstStyle/>
          <a:p>
            <a:pPr marL="285750" indent="-285750">
              <a:buFontTx/>
              <a:buChar char="-"/>
            </a:pPr>
            <a:r>
              <a:rPr lang="en-US" sz="2800" dirty="0"/>
              <a:t>May 1961: The Freedom Riders – a mixed group of blacks and Northern whites – were attacked as they made their way by bus into the South to protest for Civil Rights.</a:t>
            </a:r>
          </a:p>
          <a:p>
            <a:pPr marL="285750" indent="-285750">
              <a:buFontTx/>
              <a:buChar char="-"/>
            </a:pPr>
            <a:r>
              <a:rPr lang="en-US" sz="2800" dirty="0"/>
              <a:t>June 1963: Medgar Evers, a civil rights activist, is murdered in Mississippi. Trials of his killer, Byron de la Beckwith, are repeatedly deadlocked by all-white juries.</a:t>
            </a:r>
          </a:p>
          <a:p>
            <a:pPr marL="285750" indent="-285750">
              <a:buFontTx/>
              <a:buChar char="-"/>
            </a:pPr>
            <a:endParaRPr lang="en-US" sz="2800" dirty="0"/>
          </a:p>
          <a:p>
            <a:pPr marL="285750" indent="-285750">
              <a:buFontTx/>
              <a:buChar char="-"/>
            </a:pPr>
            <a:endParaRPr lang="en-US" sz="2800" dirty="0"/>
          </a:p>
        </p:txBody>
      </p:sp>
      <p:sp>
        <p:nvSpPr>
          <p:cNvPr id="2" name="Title 1"/>
          <p:cNvSpPr>
            <a:spLocks noGrp="1"/>
          </p:cNvSpPr>
          <p:nvPr>
            <p:ph type="title"/>
          </p:nvPr>
        </p:nvSpPr>
        <p:spPr>
          <a:xfrm>
            <a:off x="0" y="589053"/>
            <a:ext cx="10515600" cy="1325563"/>
          </a:xfrm>
        </p:spPr>
        <p:txBody>
          <a:bodyPr/>
          <a:lstStyle/>
          <a:p>
            <a:r>
              <a:rPr lang="en-US" dirty="0"/>
              <a:t>Civil Rights</a:t>
            </a:r>
          </a:p>
        </p:txBody>
      </p:sp>
      <p:pic>
        <p:nvPicPr>
          <p:cNvPr id="7"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614" y="-81425"/>
            <a:ext cx="4327071" cy="100739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Image result for Cuban missile cris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https://thumbs-prod.si-cdn.com/wsFrY2dN3jttKepJLHT2yMYV6BY=/800x600/filters:no_upscale()/https:/public-media.si-cdn.com/filer/Cuban-Missile-Crisis-631.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2" name="Picture 4" descr="https://upload.wikimedia.org/wikipedia/commons/0/0b/Freedom_Riders_attack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1196" y="422273"/>
            <a:ext cx="3769632" cy="2842303"/>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Medgar Ev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6144" y="2286296"/>
            <a:ext cx="2658911" cy="1985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19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61641"/>
            <a:ext cx="6405880" cy="3970318"/>
          </a:xfrm>
          <a:prstGeom prst="rect">
            <a:avLst/>
          </a:prstGeom>
          <a:noFill/>
        </p:spPr>
        <p:txBody>
          <a:bodyPr wrap="square" rtlCol="0">
            <a:spAutoFit/>
          </a:bodyPr>
          <a:lstStyle/>
          <a:p>
            <a:pPr marL="285750" indent="-285750">
              <a:buFontTx/>
              <a:buChar char="-"/>
            </a:pPr>
            <a:r>
              <a:rPr lang="en-US" sz="2800" dirty="0"/>
              <a:t>Massive protest and demonstration in Washington DC in August 1963 to demand equal rights for African Americans.</a:t>
            </a:r>
          </a:p>
          <a:p>
            <a:pPr marL="285750" indent="-285750">
              <a:buFontTx/>
              <a:buChar char="-"/>
            </a:pPr>
            <a:r>
              <a:rPr lang="en-US" sz="2800" dirty="0"/>
              <a:t>250,000 people attend</a:t>
            </a:r>
          </a:p>
          <a:p>
            <a:pPr marL="285750" indent="-285750">
              <a:buFontTx/>
              <a:buChar char="-"/>
            </a:pPr>
            <a:r>
              <a:rPr lang="en-US" sz="2800" dirty="0"/>
              <a:t>Most iconic moment is Martin Luther King’s “I have a Dream” speech</a:t>
            </a:r>
          </a:p>
          <a:p>
            <a:pPr marL="285750" indent="-285750">
              <a:buFontTx/>
              <a:buChar char="-"/>
            </a:pPr>
            <a:endParaRPr lang="en-US" sz="2800" dirty="0"/>
          </a:p>
          <a:p>
            <a:pPr marL="285750" indent="-285750">
              <a:buFontTx/>
              <a:buChar char="-"/>
            </a:pPr>
            <a:endParaRPr lang="en-US" sz="2800" dirty="0"/>
          </a:p>
        </p:txBody>
      </p:sp>
      <p:sp>
        <p:nvSpPr>
          <p:cNvPr id="2" name="Title 1"/>
          <p:cNvSpPr>
            <a:spLocks noGrp="1"/>
          </p:cNvSpPr>
          <p:nvPr>
            <p:ph type="title"/>
          </p:nvPr>
        </p:nvSpPr>
        <p:spPr>
          <a:xfrm>
            <a:off x="0" y="589053"/>
            <a:ext cx="10515600" cy="1325563"/>
          </a:xfrm>
        </p:spPr>
        <p:txBody>
          <a:bodyPr/>
          <a:lstStyle/>
          <a:p>
            <a:r>
              <a:rPr lang="en-US" dirty="0"/>
              <a:t>March on Washington</a:t>
            </a:r>
          </a:p>
        </p:txBody>
      </p:sp>
      <p:pic>
        <p:nvPicPr>
          <p:cNvPr id="7"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614" y="-81425"/>
            <a:ext cx="4327071" cy="100739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Image result for Cuban missile cris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https://thumbs-prod.si-cdn.com/wsFrY2dN3jttKepJLHT2yMYV6BY=/800x600/filters:no_upscale()/https:/public-media.si-cdn.com/filer/Cuban-Missile-Crisis-631.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4" name="Picture 2" descr="IhaveadreamMarin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514" y="7937"/>
            <a:ext cx="5954486" cy="688338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i have a dream speech">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310" y="2955473"/>
            <a:ext cx="3745831" cy="29716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59774" y="6335215"/>
            <a:ext cx="710451" cy="369332"/>
          </a:xfrm>
          <a:prstGeom prst="rect">
            <a:avLst/>
          </a:prstGeom>
          <a:noFill/>
        </p:spPr>
        <p:txBody>
          <a:bodyPr wrap="none" rtlCol="0">
            <a:spAutoFit/>
          </a:bodyPr>
          <a:lstStyle/>
          <a:p>
            <a:r>
              <a:rPr lang="en-US" dirty="0"/>
              <a:t>12.25</a:t>
            </a:r>
          </a:p>
        </p:txBody>
      </p:sp>
    </p:spTree>
    <p:extLst>
      <p:ext uri="{BB962C8B-B14F-4D97-AF65-F5344CB8AC3E}">
        <p14:creationId xmlns:p14="http://schemas.microsoft.com/office/powerpoint/2010/main" val="259820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316"/>
                                        </p:tgtEl>
                                        <p:attrNameLst>
                                          <p:attrName>style.visibility</p:attrName>
                                        </p:attrNameLst>
                                      </p:cBhvr>
                                      <p:to>
                                        <p:strVal val="visible"/>
                                      </p:to>
                                    </p:set>
                                    <p:anim calcmode="lin" valueType="num">
                                      <p:cBhvr additive="base">
                                        <p:cTn id="19" dur="500" fill="hold"/>
                                        <p:tgtEl>
                                          <p:spTgt spid="13316"/>
                                        </p:tgtEl>
                                        <p:attrNameLst>
                                          <p:attrName>ppt_x</p:attrName>
                                        </p:attrNameLst>
                                      </p:cBhvr>
                                      <p:tavLst>
                                        <p:tav tm="0">
                                          <p:val>
                                            <p:strVal val="#ppt_x"/>
                                          </p:val>
                                        </p:tav>
                                        <p:tav tm="100000">
                                          <p:val>
                                            <p:strVal val="#ppt_x"/>
                                          </p:val>
                                        </p:tav>
                                      </p:tavLst>
                                    </p:anim>
                                    <p:anim calcmode="lin" valueType="num">
                                      <p:cBhvr additive="base">
                                        <p:cTn id="20" dur="500" fill="hold"/>
                                        <p:tgtEl>
                                          <p:spTgt spid="133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61641"/>
            <a:ext cx="6405880" cy="2246769"/>
          </a:xfrm>
          <a:prstGeom prst="rect">
            <a:avLst/>
          </a:prstGeom>
          <a:noFill/>
        </p:spPr>
        <p:txBody>
          <a:bodyPr wrap="square" rtlCol="0">
            <a:spAutoFit/>
          </a:bodyPr>
          <a:lstStyle/>
          <a:p>
            <a:pPr marL="285750" indent="-285750">
              <a:buFontTx/>
              <a:buChar char="-"/>
            </a:pPr>
            <a:r>
              <a:rPr lang="en-US" sz="2800" dirty="0"/>
              <a:t>East Germany and USSR began building the concrete barriers to isolate West Berlin in 1961.</a:t>
            </a:r>
          </a:p>
          <a:p>
            <a:pPr marL="285750" indent="-285750">
              <a:buFontTx/>
              <a:buChar char="-"/>
            </a:pPr>
            <a:endParaRPr lang="en-US" sz="2800" dirty="0"/>
          </a:p>
          <a:p>
            <a:pPr marL="285750" indent="-285750">
              <a:buFontTx/>
              <a:buChar char="-"/>
            </a:pPr>
            <a:endParaRPr lang="en-US" sz="2800" dirty="0"/>
          </a:p>
        </p:txBody>
      </p:sp>
      <p:sp>
        <p:nvSpPr>
          <p:cNvPr id="2" name="Title 1"/>
          <p:cNvSpPr>
            <a:spLocks noGrp="1"/>
          </p:cNvSpPr>
          <p:nvPr>
            <p:ph type="title"/>
          </p:nvPr>
        </p:nvSpPr>
        <p:spPr>
          <a:xfrm>
            <a:off x="0" y="589053"/>
            <a:ext cx="10515600" cy="1325563"/>
          </a:xfrm>
        </p:spPr>
        <p:txBody>
          <a:bodyPr/>
          <a:lstStyle/>
          <a:p>
            <a:r>
              <a:rPr lang="en-US" dirty="0"/>
              <a:t>Berlin Wall</a:t>
            </a:r>
          </a:p>
        </p:txBody>
      </p:sp>
      <p:pic>
        <p:nvPicPr>
          <p:cNvPr id="7"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614" y="-81425"/>
            <a:ext cx="4327071" cy="100739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Image result for Cuban missile cris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https://thumbs-prod.si-cdn.com/wsFrY2dN3jttKepJLHT2yMYV6BY=/800x600/filters:no_upscale()/https:/public-media.si-cdn.com/filer/Cuban-Missile-Crisis-631.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https://upload.wikimedia.org/wikipedia/commons/8/80/Berlin_Wall_1961-11-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9087" y="160337"/>
            <a:ext cx="4762500" cy="33528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 younger man and an older one confer togeth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7535" y="3686281"/>
            <a:ext cx="4085603" cy="3171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63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6" descr="Image result for berlin wall diagram">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382" y="853489"/>
            <a:ext cx="10665904" cy="6004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37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61641"/>
            <a:ext cx="6045200" cy="3539430"/>
          </a:xfrm>
          <a:prstGeom prst="rect">
            <a:avLst/>
          </a:prstGeom>
          <a:noFill/>
        </p:spPr>
        <p:txBody>
          <a:bodyPr wrap="square" rtlCol="0">
            <a:spAutoFit/>
          </a:bodyPr>
          <a:lstStyle/>
          <a:p>
            <a:pPr marL="285750" indent="-285750">
              <a:buFontTx/>
              <a:buChar char="-"/>
            </a:pPr>
            <a:r>
              <a:rPr lang="en-US" sz="2800" dirty="0"/>
              <a:t>On November 22, 1963 President Kennedy was assassinated by Lee Harvey Oswald in Dallas, Texas.</a:t>
            </a:r>
          </a:p>
          <a:p>
            <a:pPr marL="285750" indent="-285750">
              <a:buFontTx/>
              <a:buChar char="-"/>
            </a:pPr>
            <a:r>
              <a:rPr lang="en-US" sz="2800" dirty="0"/>
              <a:t>A few days later Oswald was killed in the Dallas Police Station by Jack Ruby, a night club owner.</a:t>
            </a:r>
          </a:p>
          <a:p>
            <a:pPr marL="285750" indent="-285750">
              <a:buFontTx/>
              <a:buChar char="-"/>
            </a:pPr>
            <a:endParaRPr lang="en-US" sz="2800" dirty="0"/>
          </a:p>
          <a:p>
            <a:pPr marL="285750" indent="-285750">
              <a:buFontTx/>
              <a:buChar char="-"/>
            </a:pPr>
            <a:endParaRPr lang="en-US" sz="2800" dirty="0"/>
          </a:p>
        </p:txBody>
      </p:sp>
      <p:sp>
        <p:nvSpPr>
          <p:cNvPr id="2" name="Title 1"/>
          <p:cNvSpPr>
            <a:spLocks noGrp="1"/>
          </p:cNvSpPr>
          <p:nvPr>
            <p:ph type="title"/>
          </p:nvPr>
        </p:nvSpPr>
        <p:spPr>
          <a:xfrm>
            <a:off x="0" y="631025"/>
            <a:ext cx="10515600" cy="1325563"/>
          </a:xfrm>
        </p:spPr>
        <p:txBody>
          <a:bodyPr/>
          <a:lstStyle/>
          <a:p>
            <a:r>
              <a:rPr lang="en-US" dirty="0"/>
              <a:t>Assassination</a:t>
            </a:r>
          </a:p>
        </p:txBody>
      </p:sp>
      <p:pic>
        <p:nvPicPr>
          <p:cNvPr id="7"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614" y="-81425"/>
            <a:ext cx="4327071" cy="100739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Image result for Cuban missile cris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https://thumbs-prod.si-cdn.com/wsFrY2dN3jttKepJLHT2yMYV6BY=/800x600/filters:no_upscale()/https:/public-media.si-cdn.com/filer/Cuban-Missile-Crisis-631.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Image result for kennedy assassin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2950" y="160337"/>
            <a:ext cx="5627123" cy="3811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ee harvey oswald">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1976" y="3968285"/>
            <a:ext cx="4572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ohn F Kennedy eternal flame after 2013 upgrade - 2013-05-3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7858" y="4420250"/>
            <a:ext cx="4179942" cy="218467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kennedy salu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1976" y="828817"/>
            <a:ext cx="4662621" cy="5492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1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914400"/>
          </a:xfrm>
        </p:spPr>
        <p:txBody>
          <a:bodyPr>
            <a:normAutofit/>
          </a:bodyPr>
          <a:lstStyle/>
          <a:p>
            <a:r>
              <a:rPr lang="en-US" dirty="0">
                <a:latin typeface="Palatino Linotype" pitchFamily="18" charset="0"/>
              </a:rPr>
              <a:t>Lyndon B. Johnson</a:t>
            </a:r>
          </a:p>
        </p:txBody>
      </p:sp>
      <p:pic>
        <p:nvPicPr>
          <p:cNvPr id="2050" name="Picture 2" descr="File:37 Lyndon Johnson 3x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4739" y="800154"/>
            <a:ext cx="3673387" cy="48788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rsive signature in 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3986" y="5678999"/>
            <a:ext cx="4354458" cy="111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057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Map of Tex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9881" y="0"/>
            <a:ext cx="4033126" cy="39034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1950" y="901126"/>
            <a:ext cx="8096250" cy="584775"/>
          </a:xfrm>
          <a:prstGeom prst="rect">
            <a:avLst/>
          </a:prstGeom>
          <a:noFill/>
        </p:spPr>
        <p:txBody>
          <a:bodyPr wrap="square" rtlCol="0">
            <a:spAutoFit/>
          </a:bodyPr>
          <a:lstStyle/>
          <a:p>
            <a:r>
              <a:rPr lang="en-US" sz="3200" dirty="0">
                <a:latin typeface="Palatino Linotype" pitchFamily="18" charset="0"/>
              </a:rPr>
              <a:t>Elected in:		1964	</a:t>
            </a:r>
          </a:p>
        </p:txBody>
      </p:sp>
      <p:sp>
        <p:nvSpPr>
          <p:cNvPr id="4" name="TextBox 3"/>
          <p:cNvSpPr txBox="1"/>
          <p:nvPr/>
        </p:nvSpPr>
        <p:spPr>
          <a:xfrm>
            <a:off x="361950" y="1434525"/>
            <a:ext cx="8686800" cy="584775"/>
          </a:xfrm>
          <a:prstGeom prst="rect">
            <a:avLst/>
          </a:prstGeom>
          <a:noFill/>
        </p:spPr>
        <p:txBody>
          <a:bodyPr wrap="square" rtlCol="0">
            <a:spAutoFit/>
          </a:bodyPr>
          <a:lstStyle/>
          <a:p>
            <a:r>
              <a:rPr lang="en-US" sz="3200" dirty="0">
                <a:latin typeface="Palatino Linotype" pitchFamily="18" charset="0"/>
              </a:rPr>
              <a:t>President from:	1963-1969	</a:t>
            </a:r>
          </a:p>
        </p:txBody>
      </p:sp>
      <p:sp>
        <p:nvSpPr>
          <p:cNvPr id="5" name="TextBox 4"/>
          <p:cNvSpPr txBox="1"/>
          <p:nvPr/>
        </p:nvSpPr>
        <p:spPr>
          <a:xfrm>
            <a:off x="361950" y="1994454"/>
            <a:ext cx="5962650" cy="584775"/>
          </a:xfrm>
          <a:prstGeom prst="rect">
            <a:avLst/>
          </a:prstGeom>
          <a:noFill/>
        </p:spPr>
        <p:txBody>
          <a:bodyPr wrap="square" rtlCol="0">
            <a:spAutoFit/>
          </a:bodyPr>
          <a:lstStyle/>
          <a:p>
            <a:r>
              <a:rPr lang="en-US" sz="3200" dirty="0">
                <a:latin typeface="Palatino Linotype" pitchFamily="18" charset="0"/>
              </a:rPr>
              <a:t>Political Party:		Democrat</a:t>
            </a:r>
          </a:p>
        </p:txBody>
      </p:sp>
      <p:sp>
        <p:nvSpPr>
          <p:cNvPr id="6" name="TextBox 5"/>
          <p:cNvSpPr txBox="1"/>
          <p:nvPr/>
        </p:nvSpPr>
        <p:spPr>
          <a:xfrm>
            <a:off x="361950" y="2599628"/>
            <a:ext cx="8686800" cy="1077218"/>
          </a:xfrm>
          <a:prstGeom prst="rect">
            <a:avLst/>
          </a:prstGeom>
          <a:noFill/>
        </p:spPr>
        <p:txBody>
          <a:bodyPr wrap="square" rtlCol="0">
            <a:spAutoFit/>
          </a:bodyPr>
          <a:lstStyle/>
          <a:p>
            <a:r>
              <a:rPr lang="en-US" sz="3200" dirty="0">
                <a:latin typeface="Palatino Linotype" pitchFamily="18" charset="0"/>
              </a:rPr>
              <a:t>Home State:		Texas					</a:t>
            </a:r>
          </a:p>
        </p:txBody>
      </p:sp>
      <p:pic>
        <p:nvPicPr>
          <p:cNvPr id="10" name="Picture 4" descr="Cursive signature in 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17" y="-45300"/>
            <a:ext cx="3917293" cy="100380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johnson coi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9617" y="3158634"/>
            <a:ext cx="3516827" cy="35168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lyndon johnson 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25" y="3264461"/>
            <a:ext cx="5295900" cy="330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43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023" y="0"/>
            <a:ext cx="6226384"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odern No. 20" panose="02070704070505020303" pitchFamily="18" charset="0"/>
              </a:rPr>
              <a:t>Election of 1964</a:t>
            </a:r>
          </a:p>
        </p:txBody>
      </p:sp>
      <p:sp>
        <p:nvSpPr>
          <p:cNvPr id="3" name="TextBox 2"/>
          <p:cNvSpPr txBox="1"/>
          <p:nvPr/>
        </p:nvSpPr>
        <p:spPr>
          <a:xfrm>
            <a:off x="444224" y="3304886"/>
            <a:ext cx="5524785" cy="1384995"/>
          </a:xfrm>
          <a:prstGeom prst="rect">
            <a:avLst/>
          </a:prstGeom>
          <a:noFill/>
        </p:spPr>
        <p:txBody>
          <a:bodyPr wrap="square" rtlCol="0">
            <a:spAutoFit/>
          </a:bodyPr>
          <a:lstStyle/>
          <a:p>
            <a:r>
              <a:rPr lang="en-US" sz="2800" dirty="0">
                <a:latin typeface="Baskerville Old Face" panose="02020602080505020303" pitchFamily="18" charset="0"/>
              </a:rPr>
              <a:t>Republican: 52</a:t>
            </a:r>
          </a:p>
          <a:p>
            <a:r>
              <a:rPr lang="en-US" sz="2800" dirty="0">
                <a:latin typeface="Baskerville Old Face" panose="02020602080505020303" pitchFamily="18" charset="0"/>
              </a:rPr>
              <a:t>President: Barry Goldwater</a:t>
            </a:r>
          </a:p>
          <a:p>
            <a:r>
              <a:rPr lang="en-US" sz="2800" dirty="0">
                <a:latin typeface="Baskerville Old Face" panose="02020602080505020303" pitchFamily="18" charset="0"/>
              </a:rPr>
              <a:t>Vice President: William Miller</a:t>
            </a:r>
          </a:p>
        </p:txBody>
      </p:sp>
      <p:sp>
        <p:nvSpPr>
          <p:cNvPr id="9" name="TextBox 8"/>
          <p:cNvSpPr txBox="1"/>
          <p:nvPr/>
        </p:nvSpPr>
        <p:spPr>
          <a:xfrm>
            <a:off x="444226" y="1732017"/>
            <a:ext cx="5524783" cy="1384995"/>
          </a:xfrm>
          <a:prstGeom prst="rect">
            <a:avLst/>
          </a:prstGeom>
          <a:noFill/>
        </p:spPr>
        <p:txBody>
          <a:bodyPr wrap="square" rtlCol="0">
            <a:spAutoFit/>
          </a:bodyPr>
          <a:lstStyle/>
          <a:p>
            <a:r>
              <a:rPr lang="en-US" sz="2800" dirty="0">
                <a:latin typeface="Baskerville Old Face" panose="02020602080505020303" pitchFamily="18" charset="0"/>
              </a:rPr>
              <a:t>Democrat: 486</a:t>
            </a:r>
          </a:p>
          <a:p>
            <a:r>
              <a:rPr lang="en-US" sz="2800" dirty="0">
                <a:latin typeface="Baskerville Old Face" panose="02020602080505020303" pitchFamily="18" charset="0"/>
              </a:rPr>
              <a:t>President: Lyndon Johnson</a:t>
            </a:r>
          </a:p>
          <a:p>
            <a:r>
              <a:rPr lang="en-US" sz="2800" dirty="0">
                <a:latin typeface="Baskerville Old Face" panose="02020602080505020303" pitchFamily="18" charset="0"/>
              </a:rPr>
              <a:t>Vice President: Hubert Humphrey</a:t>
            </a:r>
          </a:p>
        </p:txBody>
      </p:sp>
      <p:sp>
        <p:nvSpPr>
          <p:cNvPr id="4" name="AutoShape 4" descr="Image result for hardin campaign button"/>
          <p:cNvSpPr>
            <a:spLocks noChangeAspect="1" noChangeArrowheads="1"/>
          </p:cNvSpPr>
          <p:nvPr/>
        </p:nvSpPr>
        <p:spPr bwMode="auto">
          <a:xfrm>
            <a:off x="5969009" y="4343446"/>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ElectoralCollege1964.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297" y="238303"/>
            <a:ext cx="5121149" cy="29726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daisy girl a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1854" y="3612077"/>
            <a:ext cx="4021303" cy="29891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800" y="5054600"/>
            <a:ext cx="3810000" cy="923330"/>
          </a:xfrm>
          <a:prstGeom prst="rect">
            <a:avLst/>
          </a:prstGeom>
          <a:noFill/>
        </p:spPr>
        <p:txBody>
          <a:bodyPr wrap="square" rtlCol="0">
            <a:spAutoFit/>
          </a:bodyPr>
          <a:lstStyle/>
          <a:p>
            <a:r>
              <a:rPr lang="en-US" i="1" dirty="0"/>
              <a:t>“Extremism in defense of liberty is no vice. Moderation in pursuit of justice is no virtue.” – Barry Goldwater</a:t>
            </a:r>
          </a:p>
        </p:txBody>
      </p:sp>
      <p:pic>
        <p:nvPicPr>
          <p:cNvPr id="1026" name="Picture 2" descr="Goldwater You Know He's Right Political Button Muse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689881"/>
            <a:ext cx="2077165" cy="2017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5960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61641"/>
            <a:ext cx="6045200" cy="5693866"/>
          </a:xfrm>
          <a:prstGeom prst="rect">
            <a:avLst/>
          </a:prstGeom>
          <a:noFill/>
        </p:spPr>
        <p:txBody>
          <a:bodyPr wrap="square" rtlCol="0">
            <a:spAutoFit/>
          </a:bodyPr>
          <a:lstStyle/>
          <a:p>
            <a:pPr marL="285750" indent="-285750">
              <a:buFontTx/>
              <a:buChar char="-"/>
            </a:pPr>
            <a:r>
              <a:rPr lang="en-US" sz="2800" dirty="0"/>
              <a:t>Civil Rights Act of 1964: Illegal for employers to discriminate due to race and ended racial segregation.</a:t>
            </a:r>
          </a:p>
          <a:p>
            <a:pPr marL="285750" indent="-285750">
              <a:buFontTx/>
              <a:buChar char="-"/>
            </a:pPr>
            <a:r>
              <a:rPr lang="en-US" sz="2800" dirty="0"/>
              <a:t>August 1965: Watts Riots in Los Angeles.  34 dead, 4,000 arrested</a:t>
            </a:r>
          </a:p>
          <a:p>
            <a:pPr marL="285750" indent="-285750">
              <a:buFontTx/>
              <a:buChar char="-"/>
            </a:pPr>
            <a:r>
              <a:rPr lang="en-US" sz="2800" dirty="0"/>
              <a:t>Jonathan Daniels killed in Alabama</a:t>
            </a:r>
          </a:p>
          <a:p>
            <a:pPr marL="285750" indent="-285750">
              <a:buFontTx/>
              <a:buChar char="-"/>
            </a:pPr>
            <a:r>
              <a:rPr lang="en-US" sz="2800" dirty="0"/>
              <a:t>February 1965: Malcolm X killed</a:t>
            </a:r>
          </a:p>
          <a:p>
            <a:pPr marL="285750" indent="-285750">
              <a:buFontTx/>
              <a:buChar char="-"/>
            </a:pPr>
            <a:r>
              <a:rPr lang="en-US" sz="2800" dirty="0"/>
              <a:t>Voting Rights Act of 1965: Outlawed literacy tests and other discriminatory practices in voting.  Massive voter drives across the South</a:t>
            </a:r>
          </a:p>
          <a:p>
            <a:pPr marL="285750" indent="-285750">
              <a:buFontTx/>
              <a:buChar char="-"/>
            </a:pPr>
            <a:endParaRPr lang="en-US" sz="2800" dirty="0"/>
          </a:p>
          <a:p>
            <a:pPr marL="285750" indent="-285750">
              <a:buFontTx/>
              <a:buChar char="-"/>
            </a:pPr>
            <a:endParaRPr lang="en-US" sz="2800" dirty="0"/>
          </a:p>
        </p:txBody>
      </p:sp>
      <p:sp>
        <p:nvSpPr>
          <p:cNvPr id="2" name="Title 1"/>
          <p:cNvSpPr>
            <a:spLocks noGrp="1"/>
          </p:cNvSpPr>
          <p:nvPr>
            <p:ph type="title"/>
          </p:nvPr>
        </p:nvSpPr>
        <p:spPr>
          <a:xfrm>
            <a:off x="0" y="631025"/>
            <a:ext cx="10515600" cy="1325563"/>
          </a:xfrm>
        </p:spPr>
        <p:txBody>
          <a:bodyPr/>
          <a:lstStyle/>
          <a:p>
            <a:r>
              <a:rPr lang="en-US" dirty="0"/>
              <a:t>Civil Rights Issues </a:t>
            </a:r>
          </a:p>
        </p:txBody>
      </p:sp>
      <p:sp>
        <p:nvSpPr>
          <p:cNvPr id="5" name="AutoShape 4" descr="Image result for Cuban missile cris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https://thumbs-prod.si-cdn.com/wsFrY2dN3jttKepJLHT2yMYV6BY=/800x600/filters:no_upscale()/https:/public-media.si-cdn.com/filer/Cuban-Missile-Crisis-631.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17" y="-45300"/>
            <a:ext cx="3917293" cy="100380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watts riots quo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451" y="312738"/>
            <a:ext cx="5091814" cy="370429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jonathan danie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5200" y="4248149"/>
            <a:ext cx="3467100" cy="26098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malcolm 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1368" y="4095749"/>
            <a:ext cx="2085975"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40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702" y="563294"/>
            <a:ext cx="10515600" cy="1325563"/>
          </a:xfrm>
        </p:spPr>
        <p:txBody>
          <a:bodyPr/>
          <a:lstStyle/>
          <a:p>
            <a:r>
              <a:rPr lang="en-US" dirty="0"/>
              <a:t>The Baby Boom</a:t>
            </a:r>
          </a:p>
        </p:txBody>
      </p:sp>
      <p:pic>
        <p:nvPicPr>
          <p:cNvPr id="5"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414"/>
            <a:ext cx="2641600" cy="10772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445" y="1640572"/>
            <a:ext cx="3638193" cy="3046988"/>
          </a:xfrm>
          <a:prstGeom prst="rect">
            <a:avLst/>
          </a:prstGeom>
          <a:noFill/>
        </p:spPr>
        <p:txBody>
          <a:bodyPr wrap="square" rtlCol="0">
            <a:spAutoFit/>
          </a:bodyPr>
          <a:lstStyle/>
          <a:p>
            <a:pPr marL="285750" indent="-285750">
              <a:buFontTx/>
              <a:buChar char="-"/>
            </a:pPr>
            <a:r>
              <a:rPr lang="en-US" sz="2400" dirty="0"/>
              <a:t>The rise in the US birth rate between 1946 and 1964 as soldiers returned home and started families.</a:t>
            </a:r>
          </a:p>
          <a:p>
            <a:pPr marL="285750" indent="-285750">
              <a:buFontTx/>
              <a:buChar char="-"/>
            </a:pPr>
            <a:r>
              <a:rPr lang="en-US" sz="2400" dirty="0"/>
              <a:t>78.3 million American born</a:t>
            </a:r>
          </a:p>
          <a:p>
            <a:endParaRPr lang="en-US" sz="2400" dirty="0"/>
          </a:p>
        </p:txBody>
      </p:sp>
      <p:pic>
        <p:nvPicPr>
          <p:cNvPr id="2050" name="Picture 2" descr="https://upload.wikimedia.org/wikipedia/commons/thumb/6/66/US_Birth_Rates.svg/1280px-US_Birth_Rate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0895" y="580757"/>
            <a:ext cx="8326290" cy="62772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aby b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342" y="4389120"/>
            <a:ext cx="3790907"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36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24</a:t>
            </a:r>
            <a:r>
              <a:rPr lang="en-US" baseline="30000" dirty="0">
                <a:solidFill>
                  <a:srgbClr val="FF0000"/>
                </a:solidFill>
              </a:rPr>
              <a:t>th</a:t>
            </a:r>
            <a:r>
              <a:rPr lang="en-US" dirty="0">
                <a:solidFill>
                  <a:srgbClr val="FF0000"/>
                </a:solidFill>
              </a:rPr>
              <a:t> Amendment</a:t>
            </a:r>
          </a:p>
        </p:txBody>
      </p:sp>
      <p:sp>
        <p:nvSpPr>
          <p:cNvPr id="3" name="TextBox 2"/>
          <p:cNvSpPr txBox="1"/>
          <p:nvPr/>
        </p:nvSpPr>
        <p:spPr>
          <a:xfrm>
            <a:off x="712076" y="1690688"/>
            <a:ext cx="10767848" cy="2246769"/>
          </a:xfrm>
          <a:prstGeom prst="rect">
            <a:avLst/>
          </a:prstGeom>
          <a:noFill/>
        </p:spPr>
        <p:txBody>
          <a:bodyPr wrap="square" rtlCol="0">
            <a:spAutoFit/>
          </a:bodyPr>
          <a:lstStyle/>
          <a:p>
            <a:r>
              <a:rPr lang="en-US" sz="2800" i="1" dirty="0"/>
              <a:t>The right of citizens of the United States to vote in any primary or other election for President or Vice President, for electors for President or Vice President, or for Senator or Representative in Congress, shall not be denied or abridged by the United States or any State by reason of failure to pay any poll tax or other tax.</a:t>
            </a:r>
          </a:p>
        </p:txBody>
      </p:sp>
      <p:sp>
        <p:nvSpPr>
          <p:cNvPr id="4" name="TextBox 3"/>
          <p:cNvSpPr txBox="1"/>
          <p:nvPr/>
        </p:nvSpPr>
        <p:spPr>
          <a:xfrm>
            <a:off x="2279153" y="4447788"/>
            <a:ext cx="7633693" cy="523220"/>
          </a:xfrm>
          <a:prstGeom prst="rect">
            <a:avLst/>
          </a:prstGeom>
          <a:noFill/>
        </p:spPr>
        <p:txBody>
          <a:bodyPr wrap="none" rtlCol="0">
            <a:spAutoFit/>
          </a:bodyPr>
          <a:lstStyle/>
          <a:p>
            <a:r>
              <a:rPr lang="en-US" sz="2800" dirty="0"/>
              <a:t>- Eliminates the poll tax as a requirement for voting</a:t>
            </a:r>
          </a:p>
        </p:txBody>
      </p:sp>
    </p:spTree>
    <p:extLst>
      <p:ext uri="{BB962C8B-B14F-4D97-AF65-F5344CB8AC3E}">
        <p14:creationId xmlns:p14="http://schemas.microsoft.com/office/powerpoint/2010/main" val="3245281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25</a:t>
            </a:r>
            <a:r>
              <a:rPr lang="en-US" baseline="30000" dirty="0">
                <a:solidFill>
                  <a:srgbClr val="FF0000"/>
                </a:solidFill>
              </a:rPr>
              <a:t>th</a:t>
            </a:r>
            <a:r>
              <a:rPr lang="en-US" dirty="0">
                <a:solidFill>
                  <a:srgbClr val="FF0000"/>
                </a:solidFill>
              </a:rPr>
              <a:t> Amendment</a:t>
            </a:r>
          </a:p>
        </p:txBody>
      </p:sp>
      <p:sp>
        <p:nvSpPr>
          <p:cNvPr id="3" name="TextBox 2"/>
          <p:cNvSpPr txBox="1"/>
          <p:nvPr/>
        </p:nvSpPr>
        <p:spPr>
          <a:xfrm>
            <a:off x="712075" y="1469971"/>
            <a:ext cx="10767848" cy="2677656"/>
          </a:xfrm>
          <a:prstGeom prst="rect">
            <a:avLst/>
          </a:prstGeom>
          <a:noFill/>
        </p:spPr>
        <p:txBody>
          <a:bodyPr wrap="square" rtlCol="0">
            <a:spAutoFit/>
          </a:bodyPr>
          <a:lstStyle/>
          <a:p>
            <a:r>
              <a:rPr lang="en-US" sz="2800" i="1" dirty="0"/>
              <a:t>Whenever the President transmits to the President pro tempore of the Senate and the Speaker of the House of Representatives his written declaration that he is unable to discharge the powers and duties of his office, and until he transmits to them a written declaration to the contrary, such powers and duties shall be discharged by the Vice President as Acting President.</a:t>
            </a:r>
          </a:p>
        </p:txBody>
      </p:sp>
      <p:sp>
        <p:nvSpPr>
          <p:cNvPr id="4" name="TextBox 3"/>
          <p:cNvSpPr txBox="1"/>
          <p:nvPr/>
        </p:nvSpPr>
        <p:spPr>
          <a:xfrm>
            <a:off x="712075" y="4589678"/>
            <a:ext cx="10767848" cy="954107"/>
          </a:xfrm>
          <a:prstGeom prst="rect">
            <a:avLst/>
          </a:prstGeom>
          <a:noFill/>
        </p:spPr>
        <p:txBody>
          <a:bodyPr wrap="square" rtlCol="0">
            <a:spAutoFit/>
          </a:bodyPr>
          <a:lstStyle/>
          <a:p>
            <a:r>
              <a:rPr lang="en-US" sz="2800" dirty="0"/>
              <a:t>- Sets the procedure for succession to the office of President if the sitting president is unable to serve, and steps to fill a vacant Vice Presidency.</a:t>
            </a:r>
          </a:p>
        </p:txBody>
      </p:sp>
    </p:spTree>
    <p:extLst>
      <p:ext uri="{BB962C8B-B14F-4D97-AF65-F5344CB8AC3E}">
        <p14:creationId xmlns:p14="http://schemas.microsoft.com/office/powerpoint/2010/main" val="26618973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s://642ad1d9-a-62cb3a1a-s-sites.googlegroups.com/site/theveteransmuseum/vietnam-war/Title%20Vietnam.jpg?attachauth=ANoY7cqN23O-RZCaszgK9u9Jtqgw5pKGkA1-YYaWVptILkGDIaqffbRQgv8vWcETOxlS8sJ62xGxq2sEAXwA5ZYNNiGq9Sjn6zGEDlDzxKHdyXVoV9gDFAA9CGGASO_T266w_IZN_kc-GvCWSjQyEAqorqek9BcI4aRKdVMC0CVRLhZ9yu_0nqhGv5BPUrz6BJCoQzpOgge4vt5zGTB7ZPFyjoh8GwXJwkqwNdOwYopy67iI_O7s7wk%3D&amp;attredirects=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0" y="0"/>
            <a:ext cx="11112500" cy="793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9403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8858"/>
            <a:ext cx="10515600" cy="1325563"/>
          </a:xfrm>
        </p:spPr>
        <p:txBody>
          <a:bodyPr/>
          <a:lstStyle/>
          <a:p>
            <a:r>
              <a:rPr lang="en-US" dirty="0"/>
              <a:t>Origins</a:t>
            </a:r>
          </a:p>
        </p:txBody>
      </p:sp>
      <p:pic>
        <p:nvPicPr>
          <p:cNvPr id="2052" name="Picture 4" descr="https://upload.wikimedia.org/wikipedia/commons/4/40/Indochine_fran%C3%A7aise_%281913%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489" y="0"/>
            <a:ext cx="41463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french indoch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422" y="0"/>
            <a:ext cx="450196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1032" y="1284287"/>
            <a:ext cx="5791200" cy="5693866"/>
          </a:xfrm>
          <a:prstGeom prst="rect">
            <a:avLst/>
          </a:prstGeom>
          <a:noFill/>
        </p:spPr>
        <p:txBody>
          <a:bodyPr wrap="square" rtlCol="0">
            <a:spAutoFit/>
          </a:bodyPr>
          <a:lstStyle/>
          <a:p>
            <a:pPr marL="457200" indent="-457200">
              <a:buFontTx/>
              <a:buChar char="-"/>
            </a:pPr>
            <a:r>
              <a:rPr lang="en-US" sz="2800" dirty="0"/>
              <a:t>After World War II, French Indochina fought for its independence. One leader was Ho Chi Minh, a Vietnamese Communist.</a:t>
            </a:r>
          </a:p>
          <a:p>
            <a:pPr marL="457200" indent="-457200">
              <a:buFontTx/>
              <a:buChar char="-"/>
            </a:pPr>
            <a:r>
              <a:rPr lang="en-US" sz="2800" dirty="0"/>
              <a:t>In 1954, the French were defeated, and independent Vietnam split into Communist supported North Vietnam, and American supported South Vietnam. </a:t>
            </a:r>
          </a:p>
          <a:p>
            <a:pPr marL="457200" indent="-457200">
              <a:buFontTx/>
              <a:buChar char="-"/>
            </a:pPr>
            <a:r>
              <a:rPr lang="en-US" sz="2800" dirty="0"/>
              <a:t>President Kennedy sent in advisors to help the South Vietnamese win</a:t>
            </a:r>
          </a:p>
          <a:p>
            <a:endParaRPr lang="en-US" sz="2800" dirty="0"/>
          </a:p>
        </p:txBody>
      </p:sp>
      <p:pic>
        <p:nvPicPr>
          <p:cNvPr id="2054" name="Picture 6" descr="Image result for ho chi m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3545" y="178858"/>
            <a:ext cx="2095500" cy="284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58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229" y="299811"/>
            <a:ext cx="10515600" cy="1325563"/>
          </a:xfrm>
        </p:spPr>
        <p:txBody>
          <a:bodyPr/>
          <a:lstStyle/>
          <a:p>
            <a:r>
              <a:rPr lang="en-US" dirty="0"/>
              <a:t>Gulf of Tonkin</a:t>
            </a:r>
          </a:p>
        </p:txBody>
      </p:sp>
      <p:pic>
        <p:nvPicPr>
          <p:cNvPr id="3076" name="Picture 4" descr="Image result for gulf of tonk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3232" y="1625374"/>
            <a:ext cx="5905500" cy="33242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229" y="1625374"/>
            <a:ext cx="5257800" cy="4247317"/>
          </a:xfrm>
          <a:prstGeom prst="rect">
            <a:avLst/>
          </a:prstGeom>
          <a:noFill/>
        </p:spPr>
        <p:txBody>
          <a:bodyPr wrap="square" rtlCol="0">
            <a:spAutoFit/>
          </a:bodyPr>
          <a:lstStyle/>
          <a:p>
            <a:pPr marL="285750" indent="-285750">
              <a:buFontTx/>
              <a:buChar char="-"/>
            </a:pPr>
            <a:r>
              <a:rPr lang="en-US" sz="2800" dirty="0"/>
              <a:t>In 1964, North Vietnam reportedly attacked US destroyers off the coast of Vietnam.</a:t>
            </a:r>
          </a:p>
          <a:p>
            <a:pPr marL="285750" indent="-285750">
              <a:buFontTx/>
              <a:buChar char="-"/>
            </a:pPr>
            <a:r>
              <a:rPr lang="en-US" sz="2800" dirty="0"/>
              <a:t>US Congress granted President Johnson the power to fight against the North Vietnamese. This essentially started the Vietnam War.</a:t>
            </a:r>
          </a:p>
          <a:p>
            <a:pPr marL="285750" indent="-285750">
              <a:buFontTx/>
              <a:buChar char="-"/>
            </a:pPr>
            <a:endParaRPr lang="en-US" dirty="0"/>
          </a:p>
        </p:txBody>
      </p:sp>
    </p:spTree>
    <p:extLst>
      <p:ext uri="{BB962C8B-B14F-4D97-AF65-F5344CB8AC3E}">
        <p14:creationId xmlns:p14="http://schemas.microsoft.com/office/powerpoint/2010/main" val="167980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966"/>
            <a:ext cx="12192000" cy="1325563"/>
          </a:xfrm>
        </p:spPr>
        <p:txBody>
          <a:bodyPr/>
          <a:lstStyle/>
          <a:p>
            <a:pPr algn="ctr"/>
            <a:r>
              <a:rPr lang="en-US" dirty="0"/>
              <a:t>The Sides</a:t>
            </a:r>
          </a:p>
        </p:txBody>
      </p:sp>
      <p:pic>
        <p:nvPicPr>
          <p:cNvPr id="4098" name="Picture 2" descr="Image result for republic of viet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3977" y="3954915"/>
            <a:ext cx="3116489" cy="20776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3977" y="6248400"/>
            <a:ext cx="3113929" cy="400110"/>
          </a:xfrm>
          <a:prstGeom prst="rect">
            <a:avLst/>
          </a:prstGeom>
          <a:noFill/>
        </p:spPr>
        <p:txBody>
          <a:bodyPr wrap="none" rtlCol="0">
            <a:spAutoFit/>
          </a:bodyPr>
          <a:lstStyle/>
          <a:p>
            <a:r>
              <a:rPr lang="en-US" sz="2000" dirty="0"/>
              <a:t>Republic of Vietnam (South)</a:t>
            </a:r>
          </a:p>
        </p:txBody>
      </p:sp>
      <p:pic>
        <p:nvPicPr>
          <p:cNvPr id="4100" name="Picture 4" descr="Flag of Vietn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4424" y="1051968"/>
            <a:ext cx="3117705" cy="20776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65032" y="3342216"/>
            <a:ext cx="4367862" cy="400110"/>
          </a:xfrm>
          <a:prstGeom prst="rect">
            <a:avLst/>
          </a:prstGeom>
          <a:noFill/>
        </p:spPr>
        <p:txBody>
          <a:bodyPr wrap="none" rtlCol="0">
            <a:spAutoFit/>
          </a:bodyPr>
          <a:lstStyle/>
          <a:p>
            <a:r>
              <a:rPr lang="en-US" sz="2000" dirty="0"/>
              <a:t>Democratic Republic of Vietnam (North)</a:t>
            </a:r>
          </a:p>
        </p:txBody>
      </p:sp>
      <p:pic>
        <p:nvPicPr>
          <p:cNvPr id="4102" name="Picture 6" descr="FNL Flag.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4404" y="3954915"/>
            <a:ext cx="3377746" cy="22509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34554" y="6248400"/>
            <a:ext cx="5657446" cy="400110"/>
          </a:xfrm>
          <a:prstGeom prst="rect">
            <a:avLst/>
          </a:prstGeom>
          <a:noFill/>
        </p:spPr>
        <p:txBody>
          <a:bodyPr wrap="none" rtlCol="0">
            <a:spAutoFit/>
          </a:bodyPr>
          <a:lstStyle/>
          <a:p>
            <a:r>
              <a:rPr lang="en-US" sz="2000" dirty="0"/>
              <a:t>Viet Cong (Communist Supporters in South Vietnam)</a:t>
            </a:r>
          </a:p>
        </p:txBody>
      </p:sp>
      <p:pic>
        <p:nvPicPr>
          <p:cNvPr id="4104" name="Picture 8" descr="File:Flag of the United States.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051968"/>
            <a:ext cx="3948045" cy="20776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18801" y="3306555"/>
            <a:ext cx="1584280" cy="400110"/>
          </a:xfrm>
          <a:prstGeom prst="rect">
            <a:avLst/>
          </a:prstGeom>
          <a:noFill/>
        </p:spPr>
        <p:txBody>
          <a:bodyPr wrap="none" rtlCol="0">
            <a:spAutoFit/>
          </a:bodyPr>
          <a:lstStyle/>
          <a:p>
            <a:r>
              <a:rPr lang="en-US" sz="2000" dirty="0"/>
              <a:t>United States</a:t>
            </a:r>
          </a:p>
        </p:txBody>
      </p:sp>
      <p:sp>
        <p:nvSpPr>
          <p:cNvPr id="4" name="TextBox 3"/>
          <p:cNvSpPr txBox="1"/>
          <p:nvPr/>
        </p:nvSpPr>
        <p:spPr>
          <a:xfrm>
            <a:off x="5930734" y="3363170"/>
            <a:ext cx="603820" cy="584775"/>
          </a:xfrm>
          <a:prstGeom prst="rect">
            <a:avLst/>
          </a:prstGeom>
          <a:noFill/>
        </p:spPr>
        <p:txBody>
          <a:bodyPr wrap="none" rtlCol="0">
            <a:spAutoFit/>
          </a:bodyPr>
          <a:lstStyle/>
          <a:p>
            <a:r>
              <a:rPr lang="en-US" sz="3200" dirty="0"/>
              <a:t>VS</a:t>
            </a:r>
          </a:p>
        </p:txBody>
      </p:sp>
      <p:sp>
        <p:nvSpPr>
          <p:cNvPr id="12" name="Right Arrow 11"/>
          <p:cNvSpPr/>
          <p:nvPr/>
        </p:nvSpPr>
        <p:spPr>
          <a:xfrm>
            <a:off x="4946946" y="3039560"/>
            <a:ext cx="861643" cy="13110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flipH="1">
            <a:off x="6621260" y="2960496"/>
            <a:ext cx="799960" cy="139012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9382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25241840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s://media.nationalgeographic.org/assets/photos/000/315/315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1944" y="-263543"/>
            <a:ext cx="6557554" cy="7254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1178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vietnam war choppe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933073" cy="3865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vietnam war poin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3566" y="3035300"/>
            <a:ext cx="5698434" cy="3822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vietnam war point">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7486" y="0"/>
            <a:ext cx="4610100" cy="32630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vietnam war jungl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917" y="3446727"/>
            <a:ext cx="5147733" cy="3413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7171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Image result for anti war protests viet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75125"/>
            <a:ext cx="4504904" cy="2387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nti war protests vietnam hipp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838575"/>
            <a:ext cx="457200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burning draft car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090" y="3937000"/>
            <a:ext cx="2396935" cy="243962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burning draft car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0400" y="57150"/>
            <a:ext cx="2352675" cy="35433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vietnam troops sp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2926" y="150018"/>
            <a:ext cx="3808199" cy="335756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vietnam troops sp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102" y="417513"/>
            <a:ext cx="4517549" cy="254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09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100" y="365125"/>
            <a:ext cx="10515600" cy="1325563"/>
          </a:xfrm>
        </p:spPr>
        <p:txBody>
          <a:bodyPr/>
          <a:lstStyle/>
          <a:p>
            <a:r>
              <a:rPr lang="en-US" dirty="0" err="1">
                <a:hlinkClick r:id="rId2"/>
              </a:rPr>
              <a:t>Levitttowns</a:t>
            </a:r>
            <a:endParaRPr lang="en-US" dirty="0"/>
          </a:p>
        </p:txBody>
      </p:sp>
      <p:pic>
        <p:nvPicPr>
          <p:cNvPr id="1026" name="Picture 2" descr="https://upload.wikimedia.org/wikipedia/commons/6/64/Levittown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723" y="365125"/>
            <a:ext cx="7936152" cy="596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Nuclear Family Myth - Atlas of Caregivi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008188"/>
            <a:ext cx="3512324" cy="365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4838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Trouble in 1968</a:t>
            </a:r>
          </a:p>
        </p:txBody>
      </p:sp>
      <p:sp>
        <p:nvSpPr>
          <p:cNvPr id="3" name="TextBox 2"/>
          <p:cNvSpPr txBox="1"/>
          <p:nvPr/>
        </p:nvSpPr>
        <p:spPr>
          <a:xfrm>
            <a:off x="495300" y="1600200"/>
            <a:ext cx="5969000" cy="4893647"/>
          </a:xfrm>
          <a:prstGeom prst="rect">
            <a:avLst/>
          </a:prstGeom>
          <a:noFill/>
        </p:spPr>
        <p:txBody>
          <a:bodyPr wrap="square" rtlCol="0">
            <a:spAutoFit/>
          </a:bodyPr>
          <a:lstStyle/>
          <a:p>
            <a:pPr marL="285750" indent="-285750">
              <a:buFontTx/>
              <a:buChar char="-"/>
            </a:pPr>
            <a:r>
              <a:rPr lang="en-US" sz="2400" dirty="0"/>
              <a:t>Martin Luther King assassinated in Memphis, TN on April 4. James Earl Ray pleads guilty and sentenced to 99 years. </a:t>
            </a:r>
          </a:p>
          <a:p>
            <a:pPr marL="285750" indent="-285750">
              <a:buFontTx/>
              <a:buChar char="-"/>
            </a:pPr>
            <a:r>
              <a:rPr lang="en-US" sz="2400" dirty="0"/>
              <a:t>Race Riots break out in 100 cities across America, especially Washington DC, Baltimore, Kansas City, and Chicago.</a:t>
            </a:r>
          </a:p>
          <a:p>
            <a:pPr marL="285750" indent="-285750">
              <a:buFontTx/>
              <a:buChar char="-"/>
            </a:pPr>
            <a:r>
              <a:rPr lang="en-US" sz="2400" dirty="0"/>
              <a:t>In June, Robert Kennedy, brother of President Kennedy and a Democratic Presidential candidate, is assassinated in Los Angeles by </a:t>
            </a:r>
            <a:r>
              <a:rPr lang="en-US" sz="2400" dirty="0" err="1"/>
              <a:t>Sirhan</a:t>
            </a:r>
            <a:r>
              <a:rPr lang="en-US" sz="2400" dirty="0"/>
              <a:t> </a:t>
            </a:r>
            <a:r>
              <a:rPr lang="en-US" sz="2400" dirty="0" err="1"/>
              <a:t>Sirhan</a:t>
            </a:r>
            <a:r>
              <a:rPr lang="en-US" sz="2400" dirty="0"/>
              <a:t>.</a:t>
            </a:r>
          </a:p>
          <a:p>
            <a:pPr marL="285750" indent="-285750">
              <a:buFontTx/>
              <a:buChar char="-"/>
            </a:pPr>
            <a:r>
              <a:rPr lang="en-US" sz="2400" dirty="0"/>
              <a:t>Violent riots and police actions in Chicago during the Democratic Convention, Summer 1968</a:t>
            </a:r>
          </a:p>
        </p:txBody>
      </p:sp>
      <p:pic>
        <p:nvPicPr>
          <p:cNvPr id="1026" name="Picture 2" descr="Leffler - 1968 Washington, D.C. Martin Luther King, Jr. riots.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4917" y="2393123"/>
            <a:ext cx="3689350" cy="24086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king assassinatio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0360" y="120649"/>
            <a:ext cx="3567815" cy="23678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fk assassination.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01175" y="3651250"/>
            <a:ext cx="26670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le:1968 LINCOLN PARK DEMONSTRATIONS DURING DEMOCRATIC NATIONAL CONVENTION 111-lc-53312.webm">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64300" y="5069451"/>
            <a:ext cx="2857500" cy="1609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2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b="1" dirty="0">
                <a:hlinkClick r:id="rId2"/>
              </a:rPr>
              <a:t>The Great Society</a:t>
            </a:r>
            <a:endParaRPr lang="en-US" sz="6600" b="1" dirty="0"/>
          </a:p>
        </p:txBody>
      </p:sp>
    </p:spTree>
    <p:extLst>
      <p:ext uri="{BB962C8B-B14F-4D97-AF65-F5344CB8AC3E}">
        <p14:creationId xmlns:p14="http://schemas.microsoft.com/office/powerpoint/2010/main" val="3962990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9053"/>
            <a:ext cx="10515600" cy="1325563"/>
          </a:xfrm>
        </p:spPr>
        <p:txBody>
          <a:bodyPr/>
          <a:lstStyle/>
          <a:p>
            <a:r>
              <a:rPr lang="en-US" dirty="0"/>
              <a:t>Potsdam Conference &amp; Germany</a:t>
            </a:r>
          </a:p>
        </p:txBody>
      </p:sp>
      <p:pic>
        <p:nvPicPr>
          <p:cNvPr id="5122" name="Picture 2" descr="Image result for german zones of occup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499" y="311406"/>
            <a:ext cx="4371975" cy="61735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rsive signature in 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0414"/>
            <a:ext cx="2641600" cy="10772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1816100"/>
            <a:ext cx="6934200" cy="5201424"/>
          </a:xfrm>
          <a:prstGeom prst="rect">
            <a:avLst/>
          </a:prstGeom>
          <a:noFill/>
        </p:spPr>
        <p:txBody>
          <a:bodyPr wrap="square" rtlCol="0">
            <a:spAutoFit/>
          </a:bodyPr>
          <a:lstStyle/>
          <a:p>
            <a:pPr marL="285750" indent="-285750">
              <a:buFontTx/>
              <a:buChar char="-"/>
            </a:pPr>
            <a:r>
              <a:rPr lang="en-US" sz="2800" dirty="0"/>
              <a:t>At the Potsdam Conference, Allied leaders agreed to </a:t>
            </a:r>
            <a:r>
              <a:rPr lang="en-US" sz="2800" b="1" dirty="0"/>
              <a:t>divide Germany into 4 zones occupation: American, British, French, and Soviet Sectors</a:t>
            </a:r>
          </a:p>
          <a:p>
            <a:pPr marL="285750" indent="-285750">
              <a:buFontTx/>
              <a:buChar char="-"/>
            </a:pPr>
            <a:r>
              <a:rPr lang="en-US" sz="2800" b="1" dirty="0"/>
              <a:t>Berlin,</a:t>
            </a:r>
            <a:r>
              <a:rPr lang="en-US" sz="2800" dirty="0"/>
              <a:t> the capital, </a:t>
            </a:r>
            <a:r>
              <a:rPr lang="en-US" sz="2800" b="1" dirty="0"/>
              <a:t>would also be divided </a:t>
            </a:r>
            <a:r>
              <a:rPr lang="en-US" sz="2800" dirty="0"/>
              <a:t>up into the same four sectors.</a:t>
            </a:r>
          </a:p>
          <a:p>
            <a:pPr marL="285750" indent="-285750">
              <a:buFontTx/>
              <a:buChar char="-"/>
            </a:pPr>
            <a:r>
              <a:rPr lang="en-US" sz="2800" b="1" dirty="0"/>
              <a:t>By 1949 the three western sectors had been allowed to become West Germany, with the Soviet Communist sector becoming East Germany, surrounding West Berlin.</a:t>
            </a:r>
          </a:p>
          <a:p>
            <a:endParaRPr lang="en-US" sz="2400" dirty="0"/>
          </a:p>
        </p:txBody>
      </p:sp>
    </p:spTree>
    <p:extLst>
      <p:ext uri="{BB962C8B-B14F-4D97-AF65-F5344CB8AC3E}">
        <p14:creationId xmlns:p14="http://schemas.microsoft.com/office/powerpoint/2010/main" val="379824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Image result for post world war II occupation of eur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0"/>
            <a:ext cx="10858500" cy="702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216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9218" name="Picture 2" descr="Image result for the cold 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10325100" cy="68834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9336" y="2967335"/>
            <a:ext cx="6093335" cy="2123658"/>
          </a:xfrm>
          <a:prstGeom prst="rect">
            <a:avLst/>
          </a:prstGeom>
          <a:noFill/>
        </p:spPr>
        <p:txBody>
          <a:bodyPr wrap="none" lIns="91440" tIns="45720" rIns="91440" bIns="45720">
            <a:spAutoFit/>
          </a:bodyPr>
          <a:lstStyle/>
          <a:p>
            <a:pPr algn="ctr"/>
            <a:r>
              <a:rPr lang="en-US" sz="6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Stencil" panose="040409050D0802020404" pitchFamily="82" charset="0"/>
              </a:rPr>
              <a:t>The Cold War</a:t>
            </a:r>
          </a:p>
          <a:p>
            <a:pPr algn="ctr"/>
            <a:r>
              <a:rPr lang="en-US" sz="6600" b="1" dirty="0">
                <a:ln w="9525">
                  <a:solidFill>
                    <a:schemeClr val="bg1"/>
                  </a:solidFill>
                  <a:prstDash val="solid"/>
                </a:ln>
                <a:effectLst>
                  <a:outerShdw blurRad="12700" dist="38100" dir="2700000" algn="tl" rotWithShape="0">
                    <a:schemeClr val="bg1">
                      <a:lumMod val="50000"/>
                    </a:schemeClr>
                  </a:outerShdw>
                </a:effectLst>
                <a:latin typeface="Stencil" panose="040409050D0802020404" pitchFamily="82" charset="0"/>
              </a:rPr>
              <a:t>1946-1991</a:t>
            </a:r>
            <a:endParaRPr lang="en-US" sz="6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Stencil" panose="040409050D0802020404" pitchFamily="82" charset="0"/>
            </a:endParaRPr>
          </a:p>
        </p:txBody>
      </p:sp>
    </p:spTree>
    <p:extLst>
      <p:ext uri="{BB962C8B-B14F-4D97-AF65-F5344CB8AC3E}">
        <p14:creationId xmlns:p14="http://schemas.microsoft.com/office/powerpoint/2010/main" val="28974573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3401</TotalTime>
  <Words>2162</Words>
  <Application>Microsoft Office PowerPoint</Application>
  <PresentationFormat>Widescreen</PresentationFormat>
  <Paragraphs>201</Paragraphs>
  <Slides>61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61</vt:i4>
      </vt:variant>
    </vt:vector>
  </HeadingPairs>
  <TitlesOfParts>
    <vt:vector size="71" baseType="lpstr">
      <vt:lpstr>Arial</vt:lpstr>
      <vt:lpstr>Arial Narrow</vt:lpstr>
      <vt:lpstr>Baskerville Old Face</vt:lpstr>
      <vt:lpstr>Calibri</vt:lpstr>
      <vt:lpstr>Calibri Light</vt:lpstr>
      <vt:lpstr>Caslon Antique</vt:lpstr>
      <vt:lpstr>Modern No. 20</vt:lpstr>
      <vt:lpstr>Palatino Linotype</vt:lpstr>
      <vt:lpstr>Stencil</vt:lpstr>
      <vt:lpstr>Office Theme</vt:lpstr>
      <vt:lpstr>Harry S Truman</vt:lpstr>
      <vt:lpstr>PowerPoint Presentation</vt:lpstr>
      <vt:lpstr>New States</vt:lpstr>
      <vt:lpstr>PowerPoint Presentation</vt:lpstr>
      <vt:lpstr>The Baby Boom</vt:lpstr>
      <vt:lpstr>Levitttowns</vt:lpstr>
      <vt:lpstr>Potsdam Conference &amp; Germany</vt:lpstr>
      <vt:lpstr>PowerPoint Presentation</vt:lpstr>
      <vt:lpstr>PowerPoint Presentation</vt:lpstr>
      <vt:lpstr>The Marshall Plan - 1948</vt:lpstr>
      <vt:lpstr>Berlin Airlift 1948-1949</vt:lpstr>
      <vt:lpstr>NATO vs Warsaw Pact</vt:lpstr>
      <vt:lpstr>Warsaw Pact</vt:lpstr>
      <vt:lpstr>Who Lost China?</vt:lpstr>
      <vt:lpstr>PowerPoint Presentation</vt:lpstr>
      <vt:lpstr>Korean War</vt:lpstr>
      <vt:lpstr>Korean War</vt:lpstr>
      <vt:lpstr>Korean War</vt:lpstr>
      <vt:lpstr>Korean War</vt:lpstr>
      <vt:lpstr>22nd Amendment</vt:lpstr>
      <vt:lpstr>Dwight Eisenhower</vt:lpstr>
      <vt:lpstr>PowerPoint Presentation</vt:lpstr>
      <vt:lpstr>New States</vt:lpstr>
      <vt:lpstr>PowerPoint Presentation</vt:lpstr>
      <vt:lpstr>PowerPoint Presentation</vt:lpstr>
      <vt:lpstr>McCarthyism</vt:lpstr>
      <vt:lpstr>The “Warren Court”</vt:lpstr>
      <vt:lpstr>JIM CROW LAWS</vt:lpstr>
      <vt:lpstr>Brown v. Topeka Board of Education</vt:lpstr>
      <vt:lpstr>Little Rock Nine - 1957</vt:lpstr>
      <vt:lpstr>Montgomery Bus Boycott</vt:lpstr>
      <vt:lpstr>SPUTNIK</vt:lpstr>
      <vt:lpstr>Pop Culture in the 1950s</vt:lpstr>
      <vt:lpstr>John F. Kennedy</vt:lpstr>
      <vt:lpstr>PowerPoint Presentation</vt:lpstr>
      <vt:lpstr>PowerPoint Presentation</vt:lpstr>
      <vt:lpstr>PowerPoint Presentation</vt:lpstr>
      <vt:lpstr>23rd Amendment</vt:lpstr>
      <vt:lpstr>The Cuban Missile Crisis</vt:lpstr>
      <vt:lpstr>The Space Race</vt:lpstr>
      <vt:lpstr>Civil Rights</vt:lpstr>
      <vt:lpstr>March on Washington</vt:lpstr>
      <vt:lpstr>Berlin Wall</vt:lpstr>
      <vt:lpstr>PowerPoint Presentation</vt:lpstr>
      <vt:lpstr>Assassination</vt:lpstr>
      <vt:lpstr>Lyndon B. Johnson</vt:lpstr>
      <vt:lpstr>PowerPoint Presentation</vt:lpstr>
      <vt:lpstr>PowerPoint Presentation</vt:lpstr>
      <vt:lpstr>Civil Rights Issues </vt:lpstr>
      <vt:lpstr>24th Amendment</vt:lpstr>
      <vt:lpstr>25th Amendment</vt:lpstr>
      <vt:lpstr>PowerPoint Presentation</vt:lpstr>
      <vt:lpstr>Origins</vt:lpstr>
      <vt:lpstr>Gulf of Tonkin</vt:lpstr>
      <vt:lpstr>The Sides</vt:lpstr>
      <vt:lpstr>PowerPoint Presentation</vt:lpstr>
      <vt:lpstr>PowerPoint Presentation</vt:lpstr>
      <vt:lpstr>PowerPoint Presentation</vt:lpstr>
      <vt:lpstr>PowerPoint Presentation</vt:lpstr>
      <vt:lpstr>More Trouble in 1968</vt:lpstr>
      <vt:lpstr>The Great Society</vt:lpstr>
    </vt:vector>
  </TitlesOfParts>
  <Company>MRSD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Harry S Truman</dc:title>
  <dc:creator>Peter Lambert</dc:creator>
  <cp:lastModifiedBy>Peter Lambert</cp:lastModifiedBy>
  <cp:revision>71</cp:revision>
  <dcterms:created xsi:type="dcterms:W3CDTF">2019-05-08T12:19:05Z</dcterms:created>
  <dcterms:modified xsi:type="dcterms:W3CDTF">2023-04-06T16:29:00Z</dcterms:modified>
</cp:coreProperties>
</file>